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43"/>
  </p:notesMasterIdLst>
  <p:sldIdLst>
    <p:sldId id="256" r:id="rId2"/>
    <p:sldId id="258" r:id="rId3"/>
    <p:sldId id="291" r:id="rId4"/>
    <p:sldId id="259" r:id="rId5"/>
    <p:sldId id="260" r:id="rId6"/>
    <p:sldId id="304" r:id="rId7"/>
    <p:sldId id="296" r:id="rId8"/>
    <p:sldId id="267" r:id="rId9"/>
    <p:sldId id="264" r:id="rId10"/>
    <p:sldId id="265" r:id="rId11"/>
    <p:sldId id="269" r:id="rId12"/>
    <p:sldId id="270" r:id="rId13"/>
    <p:sldId id="271" r:id="rId14"/>
    <p:sldId id="272" r:id="rId15"/>
    <p:sldId id="295" r:id="rId16"/>
    <p:sldId id="273" r:id="rId17"/>
    <p:sldId id="274" r:id="rId18"/>
    <p:sldId id="294" r:id="rId19"/>
    <p:sldId id="276" r:id="rId20"/>
    <p:sldId id="268" r:id="rId21"/>
    <p:sldId id="287" r:id="rId22"/>
    <p:sldId id="297" r:id="rId23"/>
    <p:sldId id="306" r:id="rId24"/>
    <p:sldId id="307" r:id="rId25"/>
    <p:sldId id="298" r:id="rId26"/>
    <p:sldId id="293" r:id="rId27"/>
    <p:sldId id="288" r:id="rId28"/>
    <p:sldId id="289" r:id="rId29"/>
    <p:sldId id="302" r:id="rId30"/>
    <p:sldId id="257" r:id="rId31"/>
    <p:sldId id="277" r:id="rId32"/>
    <p:sldId id="278" r:id="rId33"/>
    <p:sldId id="303" r:id="rId34"/>
    <p:sldId id="280" r:id="rId35"/>
    <p:sldId id="305" r:id="rId36"/>
    <p:sldId id="292" r:id="rId37"/>
    <p:sldId id="282" r:id="rId38"/>
    <p:sldId id="284" r:id="rId39"/>
    <p:sldId id="285" r:id="rId40"/>
    <p:sldId id="286" r:id="rId41"/>
    <p:sldId id="290"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0EB04-1EE8-4F1D-B31A-9363F46779F3}" v="120" dt="2022-12-09T01:09:45.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5" autoAdjust="0"/>
    <p:restoredTop sz="83768" autoAdjust="0"/>
  </p:normalViewPr>
  <p:slideViewPr>
    <p:cSldViewPr>
      <p:cViewPr varScale="1">
        <p:scale>
          <a:sx n="57" d="100"/>
          <a:sy n="57" d="100"/>
        </p:scale>
        <p:origin x="104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Fruit" userId="19dafda9408cf345" providerId="LiveId" clId="{24B0EB04-1EE8-4F1D-B31A-9363F46779F3}"/>
    <pc:docChg chg="undo custSel addSld delSld modSld sldOrd">
      <pc:chgData name="Nicole Fruit" userId="19dafda9408cf345" providerId="LiveId" clId="{24B0EB04-1EE8-4F1D-B31A-9363F46779F3}" dt="2022-12-09T01:14:17.077" v="3611" actId="20577"/>
      <pc:docMkLst>
        <pc:docMk/>
      </pc:docMkLst>
      <pc:sldChg chg="addSp delSp modSp mod">
        <pc:chgData name="Nicole Fruit" userId="19dafda9408cf345" providerId="LiveId" clId="{24B0EB04-1EE8-4F1D-B31A-9363F46779F3}" dt="2022-12-04T17:25:40.359" v="77" actId="1076"/>
        <pc:sldMkLst>
          <pc:docMk/>
          <pc:sldMk cId="0" sldId="256"/>
        </pc:sldMkLst>
        <pc:spChg chg="mod">
          <ac:chgData name="Nicole Fruit" userId="19dafda9408cf345" providerId="LiveId" clId="{24B0EB04-1EE8-4F1D-B31A-9363F46779F3}" dt="2022-12-04T17:24:26.188" v="58" actId="255"/>
          <ac:spMkLst>
            <pc:docMk/>
            <pc:sldMk cId="0" sldId="256"/>
            <ac:spMk id="3" creationId="{00000000-0000-0000-0000-000000000000}"/>
          </ac:spMkLst>
        </pc:spChg>
        <pc:picChg chg="add mod">
          <ac:chgData name="Nicole Fruit" userId="19dafda9408cf345" providerId="LiveId" clId="{24B0EB04-1EE8-4F1D-B31A-9363F46779F3}" dt="2022-12-04T17:25:40.359" v="77" actId="1076"/>
          <ac:picMkLst>
            <pc:docMk/>
            <pc:sldMk cId="0" sldId="256"/>
            <ac:picMk id="5" creationId="{71389FC2-F5DA-7476-D0FA-4011AD28138A}"/>
          </ac:picMkLst>
        </pc:picChg>
        <pc:picChg chg="del">
          <ac:chgData name="Nicole Fruit" userId="19dafda9408cf345" providerId="LiveId" clId="{24B0EB04-1EE8-4F1D-B31A-9363F46779F3}" dt="2022-12-04T17:23:26.160" v="0" actId="478"/>
          <ac:picMkLst>
            <pc:docMk/>
            <pc:sldMk cId="0" sldId="256"/>
            <ac:picMk id="6" creationId="{AA14F949-E9E1-4412-A75D-D741413B2FDA}"/>
          </ac:picMkLst>
        </pc:picChg>
      </pc:sldChg>
      <pc:sldChg chg="addSp delSp modSp add mod">
        <pc:chgData name="Nicole Fruit" userId="19dafda9408cf345" providerId="LiveId" clId="{24B0EB04-1EE8-4F1D-B31A-9363F46779F3}" dt="2022-12-04T20:13:39.064" v="3049" actId="1076"/>
        <pc:sldMkLst>
          <pc:docMk/>
          <pc:sldMk cId="973241453" sldId="257"/>
        </pc:sldMkLst>
        <pc:spChg chg="mod">
          <ac:chgData name="Nicole Fruit" userId="19dafda9408cf345" providerId="LiveId" clId="{24B0EB04-1EE8-4F1D-B31A-9363F46779F3}" dt="2022-12-04T20:13:39.064" v="3049" actId="1076"/>
          <ac:spMkLst>
            <pc:docMk/>
            <pc:sldMk cId="973241453" sldId="257"/>
            <ac:spMk id="6" creationId="{00000000-0000-0000-0000-000000000000}"/>
          </ac:spMkLst>
        </pc:spChg>
        <pc:picChg chg="del">
          <ac:chgData name="Nicole Fruit" userId="19dafda9408cf345" providerId="LiveId" clId="{24B0EB04-1EE8-4F1D-B31A-9363F46779F3}" dt="2022-12-04T20:12:35.440" v="3038" actId="478"/>
          <ac:picMkLst>
            <pc:docMk/>
            <pc:sldMk cId="973241453" sldId="257"/>
            <ac:picMk id="3" creationId="{47AF35FF-0228-4DDC-B5C0-32884607E42A}"/>
          </ac:picMkLst>
        </pc:picChg>
        <pc:picChg chg="add mod ord modCrop">
          <ac:chgData name="Nicole Fruit" userId="19dafda9408cf345" providerId="LiveId" clId="{24B0EB04-1EE8-4F1D-B31A-9363F46779F3}" dt="2022-12-04T20:13:22.065" v="3048" actId="1076"/>
          <ac:picMkLst>
            <pc:docMk/>
            <pc:sldMk cId="973241453" sldId="257"/>
            <ac:picMk id="4" creationId="{99EF79CA-05C7-B097-D9B7-8E1ECCFD6695}"/>
          </ac:picMkLst>
        </pc:picChg>
      </pc:sldChg>
      <pc:sldChg chg="del">
        <pc:chgData name="Nicole Fruit" userId="19dafda9408cf345" providerId="LiveId" clId="{24B0EB04-1EE8-4F1D-B31A-9363F46779F3}" dt="2022-12-04T17:32:44.818" v="100" actId="2696"/>
        <pc:sldMkLst>
          <pc:docMk/>
          <pc:sldMk cId="973241453" sldId="257"/>
        </pc:sldMkLst>
      </pc:sldChg>
      <pc:sldChg chg="modSp mod">
        <pc:chgData name="Nicole Fruit" userId="19dafda9408cf345" providerId="LiveId" clId="{24B0EB04-1EE8-4F1D-B31A-9363F46779F3}" dt="2022-12-09T01:14:17.077" v="3611" actId="20577"/>
        <pc:sldMkLst>
          <pc:docMk/>
          <pc:sldMk cId="0" sldId="258"/>
        </pc:sldMkLst>
        <pc:spChg chg="mod">
          <ac:chgData name="Nicole Fruit" userId="19dafda9408cf345" providerId="LiveId" clId="{24B0EB04-1EE8-4F1D-B31A-9363F46779F3}" dt="2022-12-09T01:14:17.077" v="3611" actId="20577"/>
          <ac:spMkLst>
            <pc:docMk/>
            <pc:sldMk cId="0" sldId="258"/>
            <ac:spMk id="7" creationId="{00000000-0000-0000-0000-000000000000}"/>
          </ac:spMkLst>
        </pc:spChg>
      </pc:sldChg>
      <pc:sldChg chg="addSp delSp modSp mod modClrScheme chgLayout">
        <pc:chgData name="Nicole Fruit" userId="19dafda9408cf345" providerId="LiveId" clId="{24B0EB04-1EE8-4F1D-B31A-9363F46779F3}" dt="2022-12-04T17:30:05.076" v="96" actId="26606"/>
        <pc:sldMkLst>
          <pc:docMk/>
          <pc:sldMk cId="0" sldId="259"/>
        </pc:sldMkLst>
        <pc:spChg chg="mod">
          <ac:chgData name="Nicole Fruit" userId="19dafda9408cf345" providerId="LiveId" clId="{24B0EB04-1EE8-4F1D-B31A-9363F46779F3}" dt="2022-12-04T17:30:05.076" v="96" actId="26606"/>
          <ac:spMkLst>
            <pc:docMk/>
            <pc:sldMk cId="0" sldId="259"/>
            <ac:spMk id="4" creationId="{00000000-0000-0000-0000-000000000000}"/>
          </ac:spMkLst>
        </pc:spChg>
        <pc:spChg chg="mod">
          <ac:chgData name="Nicole Fruit" userId="19dafda9408cf345" providerId="LiveId" clId="{24B0EB04-1EE8-4F1D-B31A-9363F46779F3}" dt="2022-12-04T17:30:05.076" v="96" actId="26606"/>
          <ac:spMkLst>
            <pc:docMk/>
            <pc:sldMk cId="0" sldId="259"/>
            <ac:spMk id="5" creationId="{00000000-0000-0000-0000-000000000000}"/>
          </ac:spMkLst>
        </pc:spChg>
        <pc:picChg chg="add del mod modCrop">
          <ac:chgData name="Nicole Fruit" userId="19dafda9408cf345" providerId="LiveId" clId="{24B0EB04-1EE8-4F1D-B31A-9363F46779F3}" dt="2022-12-04T17:28:30.630" v="92" actId="478"/>
          <ac:picMkLst>
            <pc:docMk/>
            <pc:sldMk cId="0" sldId="259"/>
            <ac:picMk id="3" creationId="{B17F2196-D9A0-40EF-3162-61F6C232AE1E}"/>
          </ac:picMkLst>
        </pc:picChg>
        <pc:picChg chg="del">
          <ac:chgData name="Nicole Fruit" userId="19dafda9408cf345" providerId="LiveId" clId="{24B0EB04-1EE8-4F1D-B31A-9363F46779F3}" dt="2022-12-04T17:26:22.525" v="78" actId="478"/>
          <ac:picMkLst>
            <pc:docMk/>
            <pc:sldMk cId="0" sldId="259"/>
            <ac:picMk id="7" creationId="{87CDE858-4D16-44F0-8EB4-5F4B4D034DE1}"/>
          </ac:picMkLst>
        </pc:picChg>
        <pc:picChg chg="add mod">
          <ac:chgData name="Nicole Fruit" userId="19dafda9408cf345" providerId="LiveId" clId="{24B0EB04-1EE8-4F1D-B31A-9363F46779F3}" dt="2022-12-04T17:30:05.076" v="96" actId="26606"/>
          <ac:picMkLst>
            <pc:docMk/>
            <pc:sldMk cId="0" sldId="259"/>
            <ac:picMk id="8" creationId="{CE056745-2728-6655-6C5B-C82E5E9C7F45}"/>
          </ac:picMkLst>
        </pc:picChg>
      </pc:sldChg>
      <pc:sldChg chg="del">
        <pc:chgData name="Nicole Fruit" userId="19dafda9408cf345" providerId="LiveId" clId="{24B0EB04-1EE8-4F1D-B31A-9363F46779F3}" dt="2022-12-04T17:33:08.207" v="102" actId="2696"/>
        <pc:sldMkLst>
          <pc:docMk/>
          <pc:sldMk cId="1667436565" sldId="268"/>
        </pc:sldMkLst>
      </pc:sldChg>
      <pc:sldChg chg="addSp delSp modSp del mod">
        <pc:chgData name="Nicole Fruit" userId="19dafda9408cf345" providerId="LiveId" clId="{24B0EB04-1EE8-4F1D-B31A-9363F46779F3}" dt="2022-12-04T18:48:11.666" v="1892" actId="2696"/>
        <pc:sldMkLst>
          <pc:docMk/>
          <pc:sldMk cId="2028631047" sldId="268"/>
        </pc:sldMkLst>
        <pc:picChg chg="add del mod">
          <ac:chgData name="Nicole Fruit" userId="19dafda9408cf345" providerId="LiveId" clId="{24B0EB04-1EE8-4F1D-B31A-9363F46779F3}" dt="2022-12-04T17:41:42.632" v="122" actId="478"/>
          <ac:picMkLst>
            <pc:docMk/>
            <pc:sldMk cId="2028631047" sldId="268"/>
            <ac:picMk id="3" creationId="{E7D40EFD-BD15-26E2-8492-8CCDF259C11F}"/>
          </ac:picMkLst>
        </pc:picChg>
        <pc:picChg chg="add mod modCrop">
          <ac:chgData name="Nicole Fruit" userId="19dafda9408cf345" providerId="LiveId" clId="{24B0EB04-1EE8-4F1D-B31A-9363F46779F3}" dt="2022-12-04T17:43:25.580" v="147" actId="1076"/>
          <ac:picMkLst>
            <pc:docMk/>
            <pc:sldMk cId="2028631047" sldId="268"/>
            <ac:picMk id="6" creationId="{495069D4-DE99-6AD1-70A3-EE63BA08305D}"/>
          </ac:picMkLst>
        </pc:picChg>
        <pc:picChg chg="del">
          <ac:chgData name="Nicole Fruit" userId="19dafda9408cf345" providerId="LiveId" clId="{24B0EB04-1EE8-4F1D-B31A-9363F46779F3}" dt="2022-12-04T17:40:57.709" v="118" actId="478"/>
          <ac:picMkLst>
            <pc:docMk/>
            <pc:sldMk cId="2028631047" sldId="268"/>
            <ac:picMk id="11" creationId="{DDEFD428-755B-4C9C-8360-AA7D6078FB4B}"/>
          </ac:picMkLst>
        </pc:picChg>
      </pc:sldChg>
      <pc:sldChg chg="del">
        <pc:chgData name="Nicole Fruit" userId="19dafda9408cf345" providerId="LiveId" clId="{24B0EB04-1EE8-4F1D-B31A-9363F46779F3}" dt="2022-12-04T17:32:02.900" v="99" actId="2696"/>
        <pc:sldMkLst>
          <pc:docMk/>
          <pc:sldMk cId="3267367750" sldId="268"/>
        </pc:sldMkLst>
      </pc:sldChg>
      <pc:sldChg chg="modSp mod">
        <pc:chgData name="Nicole Fruit" userId="19dafda9408cf345" providerId="LiveId" clId="{24B0EB04-1EE8-4F1D-B31A-9363F46779F3}" dt="2022-12-04T18:26:02.913" v="1650" actId="20577"/>
        <pc:sldMkLst>
          <pc:docMk/>
          <pc:sldMk cId="0" sldId="269"/>
        </pc:sldMkLst>
        <pc:spChg chg="mod">
          <ac:chgData name="Nicole Fruit" userId="19dafda9408cf345" providerId="LiveId" clId="{24B0EB04-1EE8-4F1D-B31A-9363F46779F3}" dt="2022-12-04T18:26:02.913" v="1650" actId="20577"/>
          <ac:spMkLst>
            <pc:docMk/>
            <pc:sldMk cId="0" sldId="269"/>
            <ac:spMk id="4" creationId="{9A32E7F2-C6A1-A54F-B414-8461C3043471}"/>
          </ac:spMkLst>
        </pc:spChg>
      </pc:sldChg>
      <pc:sldChg chg="addSp delSp modSp mod modClrScheme chgLayout">
        <pc:chgData name="Nicole Fruit" userId="19dafda9408cf345" providerId="LiveId" clId="{24B0EB04-1EE8-4F1D-B31A-9363F46779F3}" dt="2022-12-04T20:07:17.399" v="2999" actId="26606"/>
        <pc:sldMkLst>
          <pc:docMk/>
          <pc:sldMk cId="0" sldId="270"/>
        </pc:sldMkLst>
        <pc:spChg chg="mod">
          <ac:chgData name="Nicole Fruit" userId="19dafda9408cf345" providerId="LiveId" clId="{24B0EB04-1EE8-4F1D-B31A-9363F46779F3}" dt="2022-12-04T20:07:17.399" v="2999" actId="26606"/>
          <ac:spMkLst>
            <pc:docMk/>
            <pc:sldMk cId="0" sldId="270"/>
            <ac:spMk id="2" creationId="{00000000-0000-0000-0000-000000000000}"/>
          </ac:spMkLst>
        </pc:spChg>
        <pc:spChg chg="mod ord">
          <ac:chgData name="Nicole Fruit" userId="19dafda9408cf345" providerId="LiveId" clId="{24B0EB04-1EE8-4F1D-B31A-9363F46779F3}" dt="2022-12-04T20:07:17.399" v="2999" actId="26606"/>
          <ac:spMkLst>
            <pc:docMk/>
            <pc:sldMk cId="0" sldId="270"/>
            <ac:spMk id="4" creationId="{AAC6C183-9B34-AE49-8C66-B0A3AE40A2D5}"/>
          </ac:spMkLst>
        </pc:spChg>
        <pc:picChg chg="del">
          <ac:chgData name="Nicole Fruit" userId="19dafda9408cf345" providerId="LiveId" clId="{24B0EB04-1EE8-4F1D-B31A-9363F46779F3}" dt="2022-12-04T20:06:41.731" v="2995" actId="478"/>
          <ac:picMkLst>
            <pc:docMk/>
            <pc:sldMk cId="0" sldId="270"/>
            <ac:picMk id="5" creationId="{77F930A9-A810-4CA2-A794-C6BCA72F3F51}"/>
          </ac:picMkLst>
        </pc:picChg>
        <pc:picChg chg="add mod">
          <ac:chgData name="Nicole Fruit" userId="19dafda9408cf345" providerId="LiveId" clId="{24B0EB04-1EE8-4F1D-B31A-9363F46779F3}" dt="2022-12-04T20:07:17.399" v="2999" actId="26606"/>
          <ac:picMkLst>
            <pc:docMk/>
            <pc:sldMk cId="0" sldId="270"/>
            <ac:picMk id="6" creationId="{E306E760-BDC0-752D-178F-4C7AF020E494}"/>
          </ac:picMkLst>
        </pc:picChg>
      </pc:sldChg>
      <pc:sldChg chg="modSp mod modClrScheme chgLayout">
        <pc:chgData name="Nicole Fruit" userId="19dafda9408cf345" providerId="LiveId" clId="{24B0EB04-1EE8-4F1D-B31A-9363F46779F3}" dt="2022-12-04T20:07:56.928" v="3002" actId="26606"/>
        <pc:sldMkLst>
          <pc:docMk/>
          <pc:sldMk cId="0" sldId="271"/>
        </pc:sldMkLst>
        <pc:spChg chg="mod">
          <ac:chgData name="Nicole Fruit" userId="19dafda9408cf345" providerId="LiveId" clId="{24B0EB04-1EE8-4F1D-B31A-9363F46779F3}" dt="2022-12-04T20:07:56.928" v="3002" actId="26606"/>
          <ac:spMkLst>
            <pc:docMk/>
            <pc:sldMk cId="0" sldId="271"/>
            <ac:spMk id="2" creationId="{00000000-0000-0000-0000-000000000000}"/>
          </ac:spMkLst>
        </pc:spChg>
        <pc:spChg chg="mod">
          <ac:chgData name="Nicole Fruit" userId="19dafda9408cf345" providerId="LiveId" clId="{24B0EB04-1EE8-4F1D-B31A-9363F46779F3}" dt="2022-12-04T20:07:56.928" v="3002" actId="26606"/>
          <ac:spMkLst>
            <pc:docMk/>
            <pc:sldMk cId="0" sldId="271"/>
            <ac:spMk id="7" creationId="{35E5BA61-9F5B-A14F-844A-D6EA8631B99F}"/>
          </ac:spMkLst>
        </pc:spChg>
        <pc:picChg chg="mod">
          <ac:chgData name="Nicole Fruit" userId="19dafda9408cf345" providerId="LiveId" clId="{24B0EB04-1EE8-4F1D-B31A-9363F46779F3}" dt="2022-12-04T20:07:56.928" v="3002" actId="26606"/>
          <ac:picMkLst>
            <pc:docMk/>
            <pc:sldMk cId="0" sldId="271"/>
            <ac:picMk id="10" creationId="{723F3CFF-B9F7-CA49-B514-CEAFA94815E4}"/>
          </ac:picMkLst>
        </pc:picChg>
      </pc:sldChg>
      <pc:sldChg chg="modSp mod modClrScheme chgLayout">
        <pc:chgData name="Nicole Fruit" userId="19dafda9408cf345" providerId="LiveId" clId="{24B0EB04-1EE8-4F1D-B31A-9363F46779F3}" dt="2022-12-04T20:08:29.998" v="3003" actId="26606"/>
        <pc:sldMkLst>
          <pc:docMk/>
          <pc:sldMk cId="0" sldId="272"/>
        </pc:sldMkLst>
        <pc:spChg chg="mod">
          <ac:chgData name="Nicole Fruit" userId="19dafda9408cf345" providerId="LiveId" clId="{24B0EB04-1EE8-4F1D-B31A-9363F46779F3}" dt="2022-12-04T20:08:29.998" v="3003" actId="26606"/>
          <ac:spMkLst>
            <pc:docMk/>
            <pc:sldMk cId="0" sldId="272"/>
            <ac:spMk id="2" creationId="{00000000-0000-0000-0000-000000000000}"/>
          </ac:spMkLst>
        </pc:spChg>
        <pc:spChg chg="mod">
          <ac:chgData name="Nicole Fruit" userId="19dafda9408cf345" providerId="LiveId" clId="{24B0EB04-1EE8-4F1D-B31A-9363F46779F3}" dt="2022-12-04T20:08:29.998" v="3003" actId="26606"/>
          <ac:spMkLst>
            <pc:docMk/>
            <pc:sldMk cId="0" sldId="272"/>
            <ac:spMk id="5" creationId="{27587C7B-4405-854A-B9A3-A7531D597772}"/>
          </ac:spMkLst>
        </pc:spChg>
        <pc:picChg chg="mod">
          <ac:chgData name="Nicole Fruit" userId="19dafda9408cf345" providerId="LiveId" clId="{24B0EB04-1EE8-4F1D-B31A-9363F46779F3}" dt="2022-12-04T20:08:29.998" v="3003" actId="26606"/>
          <ac:picMkLst>
            <pc:docMk/>
            <pc:sldMk cId="0" sldId="272"/>
            <ac:picMk id="2050" creationId="{00000000-0000-0000-0000-000000000000}"/>
          </ac:picMkLst>
        </pc:picChg>
      </pc:sldChg>
      <pc:sldChg chg="del">
        <pc:chgData name="Nicole Fruit" userId="19dafda9408cf345" providerId="LiveId" clId="{24B0EB04-1EE8-4F1D-B31A-9363F46779F3}" dt="2022-12-04T17:32:44.818" v="100" actId="2696"/>
        <pc:sldMkLst>
          <pc:docMk/>
          <pc:sldMk cId="2530694101" sldId="277"/>
        </pc:sldMkLst>
      </pc:sldChg>
      <pc:sldChg chg="addSp delSp modSp add mod modClrScheme chgLayout">
        <pc:chgData name="Nicole Fruit" userId="19dafda9408cf345" providerId="LiveId" clId="{24B0EB04-1EE8-4F1D-B31A-9363F46779F3}" dt="2022-12-04T20:14:51.921" v="3054" actId="26606"/>
        <pc:sldMkLst>
          <pc:docMk/>
          <pc:sldMk cId="2530694101" sldId="277"/>
        </pc:sldMkLst>
        <pc:spChg chg="mod">
          <ac:chgData name="Nicole Fruit" userId="19dafda9408cf345" providerId="LiveId" clId="{24B0EB04-1EE8-4F1D-B31A-9363F46779F3}" dt="2022-12-04T18:51:55.382" v="2257" actId="26606"/>
          <ac:spMkLst>
            <pc:docMk/>
            <pc:sldMk cId="2530694101" sldId="277"/>
            <ac:spMk id="4" creationId="{00000000-0000-0000-0000-000000000000}"/>
          </ac:spMkLst>
        </pc:spChg>
        <pc:spChg chg="mod">
          <ac:chgData name="Nicole Fruit" userId="19dafda9408cf345" providerId="LiveId" clId="{24B0EB04-1EE8-4F1D-B31A-9363F46779F3}" dt="2022-12-04T18:51:55.382" v="2257" actId="26606"/>
          <ac:spMkLst>
            <pc:docMk/>
            <pc:sldMk cId="2530694101" sldId="277"/>
            <ac:spMk id="6" creationId="{64AF8279-88B5-7748-895F-0CC2F99ECC1C}"/>
          </ac:spMkLst>
        </pc:spChg>
        <pc:picChg chg="add del mod">
          <ac:chgData name="Nicole Fruit" userId="19dafda9408cf345" providerId="LiveId" clId="{24B0EB04-1EE8-4F1D-B31A-9363F46779F3}" dt="2022-12-04T20:14:03.984" v="3050" actId="478"/>
          <ac:picMkLst>
            <pc:docMk/>
            <pc:sldMk cId="2530694101" sldId="277"/>
            <ac:picMk id="3" creationId="{CF8F412D-5678-74A5-62BD-9BFC4E24F8C9}"/>
          </ac:picMkLst>
        </pc:picChg>
        <pc:picChg chg="del">
          <ac:chgData name="Nicole Fruit" userId="19dafda9408cf345" providerId="LiveId" clId="{24B0EB04-1EE8-4F1D-B31A-9363F46779F3}" dt="2022-12-04T18:50:49.486" v="2254" actId="478"/>
          <ac:picMkLst>
            <pc:docMk/>
            <pc:sldMk cId="2530694101" sldId="277"/>
            <ac:picMk id="5" creationId="{C6E623D1-C7E5-43B8-9EC8-BEFF1C2C41EC}"/>
          </ac:picMkLst>
        </pc:picChg>
        <pc:picChg chg="add mod">
          <ac:chgData name="Nicole Fruit" userId="19dafda9408cf345" providerId="LiveId" clId="{24B0EB04-1EE8-4F1D-B31A-9363F46779F3}" dt="2022-12-04T20:14:51.921" v="3054" actId="26606"/>
          <ac:picMkLst>
            <pc:docMk/>
            <pc:sldMk cId="2530694101" sldId="277"/>
            <ac:picMk id="8" creationId="{5A2168B0-444B-E0D0-B429-8251393C1442}"/>
          </ac:picMkLst>
        </pc:picChg>
      </pc:sldChg>
      <pc:sldChg chg="addSp delSp modSp add mod">
        <pc:chgData name="Nicole Fruit" userId="19dafda9408cf345" providerId="LiveId" clId="{24B0EB04-1EE8-4F1D-B31A-9363F46779F3}" dt="2022-12-04T18:56:53.843" v="2541" actId="21"/>
        <pc:sldMkLst>
          <pc:docMk/>
          <pc:sldMk cId="1857627358" sldId="278"/>
        </pc:sldMkLst>
        <pc:spChg chg="del mod">
          <ac:chgData name="Nicole Fruit" userId="19dafda9408cf345" providerId="LiveId" clId="{24B0EB04-1EE8-4F1D-B31A-9363F46779F3}" dt="2022-12-04T18:56:53.843" v="2541" actId="21"/>
          <ac:spMkLst>
            <pc:docMk/>
            <pc:sldMk cId="1857627358" sldId="278"/>
            <ac:spMk id="4" creationId="{8A7C5D43-4B54-DC41-B3E3-4D6BF9BA83E0}"/>
          </ac:spMkLst>
        </pc:spChg>
        <pc:spChg chg="add mod">
          <ac:chgData name="Nicole Fruit" userId="19dafda9408cf345" providerId="LiveId" clId="{24B0EB04-1EE8-4F1D-B31A-9363F46779F3}" dt="2022-12-04T18:55:50.488" v="2537"/>
          <ac:spMkLst>
            <pc:docMk/>
            <pc:sldMk cId="1857627358" sldId="278"/>
            <ac:spMk id="27" creationId="{3B5A4026-1159-50F5-45BA-C3F26A07C58D}"/>
          </ac:spMkLst>
        </pc:spChg>
        <pc:spChg chg="add mod">
          <ac:chgData name="Nicole Fruit" userId="19dafda9408cf345" providerId="LiveId" clId="{24B0EB04-1EE8-4F1D-B31A-9363F46779F3}" dt="2022-12-04T18:55:50.488" v="2537"/>
          <ac:spMkLst>
            <pc:docMk/>
            <pc:sldMk cId="1857627358" sldId="278"/>
            <ac:spMk id="28" creationId="{265E3FE4-29CB-1D70-485F-6FFDCCBB89F6}"/>
          </ac:spMkLst>
        </pc:spChg>
        <pc:spChg chg="add mod">
          <ac:chgData name="Nicole Fruit" userId="19dafda9408cf345" providerId="LiveId" clId="{24B0EB04-1EE8-4F1D-B31A-9363F46779F3}" dt="2022-12-04T18:55:50.488" v="2537"/>
          <ac:spMkLst>
            <pc:docMk/>
            <pc:sldMk cId="1857627358" sldId="278"/>
            <ac:spMk id="29" creationId="{7B6DD3AF-D17B-88D4-06F1-2F797983B67A}"/>
          </ac:spMkLst>
        </pc:spChg>
        <pc:spChg chg="add mod">
          <ac:chgData name="Nicole Fruit" userId="19dafda9408cf345" providerId="LiveId" clId="{24B0EB04-1EE8-4F1D-B31A-9363F46779F3}" dt="2022-12-04T18:55:50.488" v="2537"/>
          <ac:spMkLst>
            <pc:docMk/>
            <pc:sldMk cId="1857627358" sldId="278"/>
            <ac:spMk id="30" creationId="{7D1BD9DD-A4D2-3E42-A67F-ED48FA246773}"/>
          </ac:spMkLst>
        </pc:spChg>
        <pc:spChg chg="add mod">
          <ac:chgData name="Nicole Fruit" userId="19dafda9408cf345" providerId="LiveId" clId="{24B0EB04-1EE8-4F1D-B31A-9363F46779F3}" dt="2022-12-04T18:55:50.488" v="2537"/>
          <ac:spMkLst>
            <pc:docMk/>
            <pc:sldMk cId="1857627358" sldId="278"/>
            <ac:spMk id="31" creationId="{2D2A3F43-AA50-13FF-BFC1-9DBB34087227}"/>
          </ac:spMkLst>
        </pc:spChg>
        <pc:spChg chg="add mod">
          <ac:chgData name="Nicole Fruit" userId="19dafda9408cf345" providerId="LiveId" clId="{24B0EB04-1EE8-4F1D-B31A-9363F46779F3}" dt="2022-12-04T18:55:50.488" v="2537"/>
          <ac:spMkLst>
            <pc:docMk/>
            <pc:sldMk cId="1857627358" sldId="278"/>
            <ac:spMk id="32" creationId="{208877D6-3A65-328B-77F6-BF0FC973DB01}"/>
          </ac:spMkLst>
        </pc:spChg>
        <pc:spChg chg="add mod">
          <ac:chgData name="Nicole Fruit" userId="19dafda9408cf345" providerId="LiveId" clId="{24B0EB04-1EE8-4F1D-B31A-9363F46779F3}" dt="2022-12-04T18:55:50.488" v="2537"/>
          <ac:spMkLst>
            <pc:docMk/>
            <pc:sldMk cId="1857627358" sldId="278"/>
            <ac:spMk id="33" creationId="{642450F3-3503-D925-B684-D0A3B8BB1595}"/>
          </ac:spMkLst>
        </pc:spChg>
        <pc:spChg chg="add mod">
          <ac:chgData name="Nicole Fruit" userId="19dafda9408cf345" providerId="LiveId" clId="{24B0EB04-1EE8-4F1D-B31A-9363F46779F3}" dt="2022-12-04T18:55:50.488" v="2537"/>
          <ac:spMkLst>
            <pc:docMk/>
            <pc:sldMk cId="1857627358" sldId="278"/>
            <ac:spMk id="34" creationId="{CB98931A-2A57-8999-6218-03A5CD63863E}"/>
          </ac:spMkLst>
        </pc:spChg>
        <pc:spChg chg="add mod">
          <ac:chgData name="Nicole Fruit" userId="19dafda9408cf345" providerId="LiveId" clId="{24B0EB04-1EE8-4F1D-B31A-9363F46779F3}" dt="2022-12-04T18:55:50.488" v="2537"/>
          <ac:spMkLst>
            <pc:docMk/>
            <pc:sldMk cId="1857627358" sldId="278"/>
            <ac:spMk id="35" creationId="{7C0FA91B-D76A-98BE-6630-5ABCE2F6449A}"/>
          </ac:spMkLst>
        </pc:spChg>
        <pc:spChg chg="add mod">
          <ac:chgData name="Nicole Fruit" userId="19dafda9408cf345" providerId="LiveId" clId="{24B0EB04-1EE8-4F1D-B31A-9363F46779F3}" dt="2022-12-04T18:55:50.488" v="2537"/>
          <ac:spMkLst>
            <pc:docMk/>
            <pc:sldMk cId="1857627358" sldId="278"/>
            <ac:spMk id="36" creationId="{72B629F8-2D0B-1E9D-E46F-6A4DD54EDE1F}"/>
          </ac:spMkLst>
        </pc:spChg>
        <pc:spChg chg="add mod">
          <ac:chgData name="Nicole Fruit" userId="19dafda9408cf345" providerId="LiveId" clId="{24B0EB04-1EE8-4F1D-B31A-9363F46779F3}" dt="2022-12-04T18:55:50.488" v="2537"/>
          <ac:spMkLst>
            <pc:docMk/>
            <pc:sldMk cId="1857627358" sldId="278"/>
            <ac:spMk id="37" creationId="{05FB186D-0DDD-4BA9-6FD2-3D10F5FD4DCA}"/>
          </ac:spMkLst>
        </pc:spChg>
        <pc:spChg chg="add mod">
          <ac:chgData name="Nicole Fruit" userId="19dafda9408cf345" providerId="LiveId" clId="{24B0EB04-1EE8-4F1D-B31A-9363F46779F3}" dt="2022-12-04T18:55:50.488" v="2537"/>
          <ac:spMkLst>
            <pc:docMk/>
            <pc:sldMk cId="1857627358" sldId="278"/>
            <ac:spMk id="38" creationId="{F9918483-C9AE-3396-9CCC-3C36AA5A45B0}"/>
          </ac:spMkLst>
        </pc:spChg>
        <pc:spChg chg="add mod">
          <ac:chgData name="Nicole Fruit" userId="19dafda9408cf345" providerId="LiveId" clId="{24B0EB04-1EE8-4F1D-B31A-9363F46779F3}" dt="2022-12-04T18:55:50.488" v="2537"/>
          <ac:spMkLst>
            <pc:docMk/>
            <pc:sldMk cId="1857627358" sldId="278"/>
            <ac:spMk id="39" creationId="{C42D8E9D-D7C1-A404-27B5-BFE54A0FEB59}"/>
          </ac:spMkLst>
        </pc:spChg>
        <pc:spChg chg="add mod">
          <ac:chgData name="Nicole Fruit" userId="19dafda9408cf345" providerId="LiveId" clId="{24B0EB04-1EE8-4F1D-B31A-9363F46779F3}" dt="2022-12-04T18:55:50.488" v="2537"/>
          <ac:spMkLst>
            <pc:docMk/>
            <pc:sldMk cId="1857627358" sldId="278"/>
            <ac:spMk id="40" creationId="{7F7880AB-1DA3-8287-8550-DDB22F83A732}"/>
          </ac:spMkLst>
        </pc:spChg>
        <pc:spChg chg="add mod">
          <ac:chgData name="Nicole Fruit" userId="19dafda9408cf345" providerId="LiveId" clId="{24B0EB04-1EE8-4F1D-B31A-9363F46779F3}" dt="2022-12-04T18:55:50.488" v="2537"/>
          <ac:spMkLst>
            <pc:docMk/>
            <pc:sldMk cId="1857627358" sldId="278"/>
            <ac:spMk id="41" creationId="{5EF6937A-E119-21FF-6AC7-071E8BBDA400}"/>
          </ac:spMkLst>
        </pc:spChg>
        <pc:spChg chg="add mod">
          <ac:chgData name="Nicole Fruit" userId="19dafda9408cf345" providerId="LiveId" clId="{24B0EB04-1EE8-4F1D-B31A-9363F46779F3}" dt="2022-12-04T18:55:50.488" v="2537"/>
          <ac:spMkLst>
            <pc:docMk/>
            <pc:sldMk cId="1857627358" sldId="278"/>
            <ac:spMk id="42" creationId="{07BBA5AB-9205-6CB3-9221-3EB82CF4601C}"/>
          </ac:spMkLst>
        </pc:spChg>
        <pc:spChg chg="add mod">
          <ac:chgData name="Nicole Fruit" userId="19dafda9408cf345" providerId="LiveId" clId="{24B0EB04-1EE8-4F1D-B31A-9363F46779F3}" dt="2022-12-04T18:55:50.488" v="2537"/>
          <ac:spMkLst>
            <pc:docMk/>
            <pc:sldMk cId="1857627358" sldId="278"/>
            <ac:spMk id="43" creationId="{63780525-E4EA-F021-72FD-EAA48A694337}"/>
          </ac:spMkLst>
        </pc:spChg>
        <pc:spChg chg="add mod">
          <ac:chgData name="Nicole Fruit" userId="19dafda9408cf345" providerId="LiveId" clId="{24B0EB04-1EE8-4F1D-B31A-9363F46779F3}" dt="2022-12-04T18:55:50.488" v="2537"/>
          <ac:spMkLst>
            <pc:docMk/>
            <pc:sldMk cId="1857627358" sldId="278"/>
            <ac:spMk id="44" creationId="{CC419CAB-679F-AFF4-D243-89C5CBF017A0}"/>
          </ac:spMkLst>
        </pc:spChg>
        <pc:spChg chg="add mod">
          <ac:chgData name="Nicole Fruit" userId="19dafda9408cf345" providerId="LiveId" clId="{24B0EB04-1EE8-4F1D-B31A-9363F46779F3}" dt="2022-12-04T18:55:50.488" v="2537"/>
          <ac:spMkLst>
            <pc:docMk/>
            <pc:sldMk cId="1857627358" sldId="278"/>
            <ac:spMk id="45" creationId="{45E13ADE-05E0-2B4A-CB28-C3200826AD80}"/>
          </ac:spMkLst>
        </pc:spChg>
        <pc:spChg chg="add mod">
          <ac:chgData name="Nicole Fruit" userId="19dafda9408cf345" providerId="LiveId" clId="{24B0EB04-1EE8-4F1D-B31A-9363F46779F3}" dt="2022-12-04T18:55:50.488" v="2537"/>
          <ac:spMkLst>
            <pc:docMk/>
            <pc:sldMk cId="1857627358" sldId="278"/>
            <ac:spMk id="46" creationId="{0EDBDE5B-60EE-8BF5-4B73-F81AD49E10CB}"/>
          </ac:spMkLst>
        </pc:spChg>
        <pc:spChg chg="add mod">
          <ac:chgData name="Nicole Fruit" userId="19dafda9408cf345" providerId="LiveId" clId="{24B0EB04-1EE8-4F1D-B31A-9363F46779F3}" dt="2022-12-04T18:55:50.488" v="2537"/>
          <ac:spMkLst>
            <pc:docMk/>
            <pc:sldMk cId="1857627358" sldId="278"/>
            <ac:spMk id="47" creationId="{78430081-BE50-EB52-CC81-32CD79364673}"/>
          </ac:spMkLst>
        </pc:spChg>
        <pc:spChg chg="add mod">
          <ac:chgData name="Nicole Fruit" userId="19dafda9408cf345" providerId="LiveId" clId="{24B0EB04-1EE8-4F1D-B31A-9363F46779F3}" dt="2022-12-04T18:55:50.488" v="2537"/>
          <ac:spMkLst>
            <pc:docMk/>
            <pc:sldMk cId="1857627358" sldId="278"/>
            <ac:spMk id="48" creationId="{C5B1C113-8742-85B1-81E9-294963D76422}"/>
          </ac:spMkLst>
        </pc:spChg>
        <pc:spChg chg="add mod">
          <ac:chgData name="Nicole Fruit" userId="19dafda9408cf345" providerId="LiveId" clId="{24B0EB04-1EE8-4F1D-B31A-9363F46779F3}" dt="2022-12-04T18:55:50.488" v="2537"/>
          <ac:spMkLst>
            <pc:docMk/>
            <pc:sldMk cId="1857627358" sldId="278"/>
            <ac:spMk id="49" creationId="{AB3D58EF-0116-D4C2-B992-A7E40714ABA6}"/>
          </ac:spMkLst>
        </pc:spChg>
        <pc:spChg chg="add mod">
          <ac:chgData name="Nicole Fruit" userId="19dafda9408cf345" providerId="LiveId" clId="{24B0EB04-1EE8-4F1D-B31A-9363F46779F3}" dt="2022-12-04T18:55:50.488" v="2537"/>
          <ac:spMkLst>
            <pc:docMk/>
            <pc:sldMk cId="1857627358" sldId="278"/>
            <ac:spMk id="50" creationId="{98D5DAE6-56D7-85B9-6BED-A58AB26CB003}"/>
          </ac:spMkLst>
        </pc:spChg>
        <pc:spChg chg="add mod">
          <ac:chgData name="Nicole Fruit" userId="19dafda9408cf345" providerId="LiveId" clId="{24B0EB04-1EE8-4F1D-B31A-9363F46779F3}" dt="2022-12-04T18:55:50.488" v="2537"/>
          <ac:spMkLst>
            <pc:docMk/>
            <pc:sldMk cId="1857627358" sldId="278"/>
            <ac:spMk id="51" creationId="{1F987074-CA28-FF8A-CF5A-BB578CC00056}"/>
          </ac:spMkLst>
        </pc:spChg>
        <pc:spChg chg="add mod">
          <ac:chgData name="Nicole Fruit" userId="19dafda9408cf345" providerId="LiveId" clId="{24B0EB04-1EE8-4F1D-B31A-9363F46779F3}" dt="2022-12-04T18:55:50.488" v="2537"/>
          <ac:spMkLst>
            <pc:docMk/>
            <pc:sldMk cId="1857627358" sldId="278"/>
            <ac:spMk id="52" creationId="{257224BC-5D40-7D8E-4484-6C1AB7F65116}"/>
          </ac:spMkLst>
        </pc:spChg>
        <pc:spChg chg="add mod">
          <ac:chgData name="Nicole Fruit" userId="19dafda9408cf345" providerId="LiveId" clId="{24B0EB04-1EE8-4F1D-B31A-9363F46779F3}" dt="2022-12-04T18:55:50.488" v="2537"/>
          <ac:spMkLst>
            <pc:docMk/>
            <pc:sldMk cId="1857627358" sldId="278"/>
            <ac:spMk id="53" creationId="{E5F812EA-FCB0-2143-BC43-3D84C19FCBBA}"/>
          </ac:spMkLst>
        </pc:spChg>
        <pc:spChg chg="add mod">
          <ac:chgData name="Nicole Fruit" userId="19dafda9408cf345" providerId="LiveId" clId="{24B0EB04-1EE8-4F1D-B31A-9363F46779F3}" dt="2022-12-04T18:55:50.488" v="2537"/>
          <ac:spMkLst>
            <pc:docMk/>
            <pc:sldMk cId="1857627358" sldId="278"/>
            <ac:spMk id="54" creationId="{AA32BC98-90C8-5AFE-96D5-D771B1D9A243}"/>
          </ac:spMkLst>
        </pc:spChg>
        <pc:spChg chg="add mod">
          <ac:chgData name="Nicole Fruit" userId="19dafda9408cf345" providerId="LiveId" clId="{24B0EB04-1EE8-4F1D-B31A-9363F46779F3}" dt="2022-12-04T18:55:50.488" v="2537"/>
          <ac:spMkLst>
            <pc:docMk/>
            <pc:sldMk cId="1857627358" sldId="278"/>
            <ac:spMk id="55" creationId="{6332CDEE-6F05-1981-57CB-7560A6B7552D}"/>
          </ac:spMkLst>
        </pc:spChg>
        <pc:spChg chg="add mod">
          <ac:chgData name="Nicole Fruit" userId="19dafda9408cf345" providerId="LiveId" clId="{24B0EB04-1EE8-4F1D-B31A-9363F46779F3}" dt="2022-12-04T18:55:50.488" v="2537"/>
          <ac:spMkLst>
            <pc:docMk/>
            <pc:sldMk cId="1857627358" sldId="278"/>
            <ac:spMk id="56" creationId="{3B227054-0ADC-E17F-7BC6-D1E4AD1C3127}"/>
          </ac:spMkLst>
        </pc:spChg>
        <pc:spChg chg="add mod">
          <ac:chgData name="Nicole Fruit" userId="19dafda9408cf345" providerId="LiveId" clId="{24B0EB04-1EE8-4F1D-B31A-9363F46779F3}" dt="2022-12-04T18:55:50.488" v="2537"/>
          <ac:spMkLst>
            <pc:docMk/>
            <pc:sldMk cId="1857627358" sldId="278"/>
            <ac:spMk id="57" creationId="{484E0BBE-B29E-2CAE-8E5D-8A9A5B466766}"/>
          </ac:spMkLst>
        </pc:spChg>
        <pc:spChg chg="add mod">
          <ac:chgData name="Nicole Fruit" userId="19dafda9408cf345" providerId="LiveId" clId="{24B0EB04-1EE8-4F1D-B31A-9363F46779F3}" dt="2022-12-04T18:55:50.488" v="2537"/>
          <ac:spMkLst>
            <pc:docMk/>
            <pc:sldMk cId="1857627358" sldId="278"/>
            <ac:spMk id="58" creationId="{0C4102F6-BCAB-BC0D-869E-EEC8C085EE3E}"/>
          </ac:spMkLst>
        </pc:spChg>
        <pc:spChg chg="add mod">
          <ac:chgData name="Nicole Fruit" userId="19dafda9408cf345" providerId="LiveId" clId="{24B0EB04-1EE8-4F1D-B31A-9363F46779F3}" dt="2022-12-04T18:55:50.488" v="2537"/>
          <ac:spMkLst>
            <pc:docMk/>
            <pc:sldMk cId="1857627358" sldId="278"/>
            <ac:spMk id="59" creationId="{1C7A751F-404B-E86E-CDB4-EC05C7E456FD}"/>
          </ac:spMkLst>
        </pc:spChg>
        <pc:spChg chg="add mod">
          <ac:chgData name="Nicole Fruit" userId="19dafda9408cf345" providerId="LiveId" clId="{24B0EB04-1EE8-4F1D-B31A-9363F46779F3}" dt="2022-12-04T18:55:50.488" v="2537"/>
          <ac:spMkLst>
            <pc:docMk/>
            <pc:sldMk cId="1857627358" sldId="278"/>
            <ac:spMk id="60" creationId="{91257E68-3202-5559-3C87-B8552F51F9BE}"/>
          </ac:spMkLst>
        </pc:spChg>
        <pc:spChg chg="add mod">
          <ac:chgData name="Nicole Fruit" userId="19dafda9408cf345" providerId="LiveId" clId="{24B0EB04-1EE8-4F1D-B31A-9363F46779F3}" dt="2022-12-04T18:55:50.488" v="2537"/>
          <ac:spMkLst>
            <pc:docMk/>
            <pc:sldMk cId="1857627358" sldId="278"/>
            <ac:spMk id="61" creationId="{E29E73CF-ACCD-7B43-1902-D0A6D3724562}"/>
          </ac:spMkLst>
        </pc:spChg>
        <pc:spChg chg="add mod">
          <ac:chgData name="Nicole Fruit" userId="19dafda9408cf345" providerId="LiveId" clId="{24B0EB04-1EE8-4F1D-B31A-9363F46779F3}" dt="2022-12-04T18:55:50.488" v="2537"/>
          <ac:spMkLst>
            <pc:docMk/>
            <pc:sldMk cId="1857627358" sldId="278"/>
            <ac:spMk id="62" creationId="{9CEE1299-D608-5010-E467-3A820CB8F142}"/>
          </ac:spMkLst>
        </pc:spChg>
        <pc:spChg chg="add mod">
          <ac:chgData name="Nicole Fruit" userId="19dafda9408cf345" providerId="LiveId" clId="{24B0EB04-1EE8-4F1D-B31A-9363F46779F3}" dt="2022-12-04T18:55:50.488" v="2537"/>
          <ac:spMkLst>
            <pc:docMk/>
            <pc:sldMk cId="1857627358" sldId="278"/>
            <ac:spMk id="63" creationId="{D59E75DF-77F7-5930-8AFF-2BC1FACCF40F}"/>
          </ac:spMkLst>
        </pc:spChg>
        <pc:spChg chg="add mod">
          <ac:chgData name="Nicole Fruit" userId="19dafda9408cf345" providerId="LiveId" clId="{24B0EB04-1EE8-4F1D-B31A-9363F46779F3}" dt="2022-12-04T18:55:50.488" v="2537"/>
          <ac:spMkLst>
            <pc:docMk/>
            <pc:sldMk cId="1857627358" sldId="278"/>
            <ac:spMk id="64" creationId="{6B56AC54-6C83-5C2F-3F9B-E58C9746BE1D}"/>
          </ac:spMkLst>
        </pc:spChg>
        <pc:spChg chg="add mod">
          <ac:chgData name="Nicole Fruit" userId="19dafda9408cf345" providerId="LiveId" clId="{24B0EB04-1EE8-4F1D-B31A-9363F46779F3}" dt="2022-12-04T18:55:50.488" v="2537"/>
          <ac:spMkLst>
            <pc:docMk/>
            <pc:sldMk cId="1857627358" sldId="278"/>
            <ac:spMk id="65" creationId="{F3CAF000-E4E9-5811-9B7C-5727EDAE4B76}"/>
          </ac:spMkLst>
        </pc:spChg>
        <pc:spChg chg="add mod">
          <ac:chgData name="Nicole Fruit" userId="19dafda9408cf345" providerId="LiveId" clId="{24B0EB04-1EE8-4F1D-B31A-9363F46779F3}" dt="2022-12-04T18:55:50.488" v="2537"/>
          <ac:spMkLst>
            <pc:docMk/>
            <pc:sldMk cId="1857627358" sldId="278"/>
            <ac:spMk id="66" creationId="{D5EFBF6A-93EB-D4D7-2C7B-FB0BE29EC2B9}"/>
          </ac:spMkLst>
        </pc:spChg>
        <pc:spChg chg="add mod">
          <ac:chgData name="Nicole Fruit" userId="19dafda9408cf345" providerId="LiveId" clId="{24B0EB04-1EE8-4F1D-B31A-9363F46779F3}" dt="2022-12-04T18:55:50.488" v="2537"/>
          <ac:spMkLst>
            <pc:docMk/>
            <pc:sldMk cId="1857627358" sldId="278"/>
            <ac:spMk id="67" creationId="{752727D6-8A3C-6860-39D7-1D50EED87455}"/>
          </ac:spMkLst>
        </pc:spChg>
        <pc:spChg chg="add mod">
          <ac:chgData name="Nicole Fruit" userId="19dafda9408cf345" providerId="LiveId" clId="{24B0EB04-1EE8-4F1D-B31A-9363F46779F3}" dt="2022-12-04T18:55:50.488" v="2537"/>
          <ac:spMkLst>
            <pc:docMk/>
            <pc:sldMk cId="1857627358" sldId="278"/>
            <ac:spMk id="68" creationId="{31D2769A-B658-0628-A858-26FDB8C20DAA}"/>
          </ac:spMkLst>
        </pc:spChg>
        <pc:spChg chg="add mod">
          <ac:chgData name="Nicole Fruit" userId="19dafda9408cf345" providerId="LiveId" clId="{24B0EB04-1EE8-4F1D-B31A-9363F46779F3}" dt="2022-12-04T18:55:50.488" v="2537"/>
          <ac:spMkLst>
            <pc:docMk/>
            <pc:sldMk cId="1857627358" sldId="278"/>
            <ac:spMk id="69" creationId="{05F68D96-5320-054F-3AB2-2BEF17D20B00}"/>
          </ac:spMkLst>
        </pc:spChg>
        <pc:spChg chg="add mod">
          <ac:chgData name="Nicole Fruit" userId="19dafda9408cf345" providerId="LiveId" clId="{24B0EB04-1EE8-4F1D-B31A-9363F46779F3}" dt="2022-12-04T18:55:50.488" v="2537"/>
          <ac:spMkLst>
            <pc:docMk/>
            <pc:sldMk cId="1857627358" sldId="278"/>
            <ac:spMk id="70" creationId="{5420D89C-FE9B-436C-25D0-D9E39F73A04D}"/>
          </ac:spMkLst>
        </pc:spChg>
        <pc:grpChg chg="add mod">
          <ac:chgData name="Nicole Fruit" userId="19dafda9408cf345" providerId="LiveId" clId="{24B0EB04-1EE8-4F1D-B31A-9363F46779F3}" dt="2022-12-04T18:55:50.488" v="2537"/>
          <ac:grpSpMkLst>
            <pc:docMk/>
            <pc:sldMk cId="1857627358" sldId="278"/>
            <ac:grpSpMk id="3" creationId="{28640062-C97D-DE5D-E914-F5DD17B16336}"/>
          </ac:grpSpMkLst>
        </pc:grpChg>
        <pc:grpChg chg="add mod">
          <ac:chgData name="Nicole Fruit" userId="19dafda9408cf345" providerId="LiveId" clId="{24B0EB04-1EE8-4F1D-B31A-9363F46779F3}" dt="2022-12-04T18:55:50.488" v="2537"/>
          <ac:grpSpMkLst>
            <pc:docMk/>
            <pc:sldMk cId="1857627358" sldId="278"/>
            <ac:grpSpMk id="6" creationId="{0DE1565D-9072-FCAA-E90C-A9EF080C7DB1}"/>
          </ac:grpSpMkLst>
        </pc:grpChg>
        <pc:grpChg chg="add mod">
          <ac:chgData name="Nicole Fruit" userId="19dafda9408cf345" providerId="LiveId" clId="{24B0EB04-1EE8-4F1D-B31A-9363F46779F3}" dt="2022-12-04T18:55:50.488" v="2537"/>
          <ac:grpSpMkLst>
            <pc:docMk/>
            <pc:sldMk cId="1857627358" sldId="278"/>
            <ac:grpSpMk id="7" creationId="{50E4D227-D077-C730-9C38-B7A59A5D4BC1}"/>
          </ac:grpSpMkLst>
        </pc:grpChg>
        <pc:grpChg chg="add mod">
          <ac:chgData name="Nicole Fruit" userId="19dafda9408cf345" providerId="LiveId" clId="{24B0EB04-1EE8-4F1D-B31A-9363F46779F3}" dt="2022-12-04T18:55:50.488" v="2537"/>
          <ac:grpSpMkLst>
            <pc:docMk/>
            <pc:sldMk cId="1857627358" sldId="278"/>
            <ac:grpSpMk id="8" creationId="{5C8DEF5C-3592-F78F-AEFB-1FEB4C52E5DD}"/>
          </ac:grpSpMkLst>
        </pc:grpChg>
        <pc:grpChg chg="add mod">
          <ac:chgData name="Nicole Fruit" userId="19dafda9408cf345" providerId="LiveId" clId="{24B0EB04-1EE8-4F1D-B31A-9363F46779F3}" dt="2022-12-04T18:55:50.488" v="2537"/>
          <ac:grpSpMkLst>
            <pc:docMk/>
            <pc:sldMk cId="1857627358" sldId="278"/>
            <ac:grpSpMk id="9" creationId="{7A4417B4-82E3-B326-3B47-F1E313B1D4F5}"/>
          </ac:grpSpMkLst>
        </pc:grpChg>
        <pc:grpChg chg="add mod">
          <ac:chgData name="Nicole Fruit" userId="19dafda9408cf345" providerId="LiveId" clId="{24B0EB04-1EE8-4F1D-B31A-9363F46779F3}" dt="2022-12-04T18:55:50.488" v="2537"/>
          <ac:grpSpMkLst>
            <pc:docMk/>
            <pc:sldMk cId="1857627358" sldId="278"/>
            <ac:grpSpMk id="10" creationId="{BA47374E-BCA3-7022-12FD-2D993C0AEF10}"/>
          </ac:grpSpMkLst>
        </pc:grpChg>
        <pc:grpChg chg="add mod">
          <ac:chgData name="Nicole Fruit" userId="19dafda9408cf345" providerId="LiveId" clId="{24B0EB04-1EE8-4F1D-B31A-9363F46779F3}" dt="2022-12-04T18:55:50.488" v="2537"/>
          <ac:grpSpMkLst>
            <pc:docMk/>
            <pc:sldMk cId="1857627358" sldId="278"/>
            <ac:grpSpMk id="11" creationId="{D50C5979-057A-D78C-DA99-46ED04D4D4CB}"/>
          </ac:grpSpMkLst>
        </pc:grpChg>
        <pc:grpChg chg="add mod">
          <ac:chgData name="Nicole Fruit" userId="19dafda9408cf345" providerId="LiveId" clId="{24B0EB04-1EE8-4F1D-B31A-9363F46779F3}" dt="2022-12-04T18:55:50.488" v="2537"/>
          <ac:grpSpMkLst>
            <pc:docMk/>
            <pc:sldMk cId="1857627358" sldId="278"/>
            <ac:grpSpMk id="12" creationId="{4AA02109-8656-72E9-82CF-7059CD04A457}"/>
          </ac:grpSpMkLst>
        </pc:grpChg>
        <pc:grpChg chg="add mod">
          <ac:chgData name="Nicole Fruit" userId="19dafda9408cf345" providerId="LiveId" clId="{24B0EB04-1EE8-4F1D-B31A-9363F46779F3}" dt="2022-12-04T18:55:50.488" v="2537"/>
          <ac:grpSpMkLst>
            <pc:docMk/>
            <pc:sldMk cId="1857627358" sldId="278"/>
            <ac:grpSpMk id="13" creationId="{9FEB1C4A-2A7B-1DEC-65C9-C410258529BF}"/>
          </ac:grpSpMkLst>
        </pc:grpChg>
        <pc:grpChg chg="add mod">
          <ac:chgData name="Nicole Fruit" userId="19dafda9408cf345" providerId="LiveId" clId="{24B0EB04-1EE8-4F1D-B31A-9363F46779F3}" dt="2022-12-04T18:55:50.488" v="2537"/>
          <ac:grpSpMkLst>
            <pc:docMk/>
            <pc:sldMk cId="1857627358" sldId="278"/>
            <ac:grpSpMk id="14" creationId="{FE0DD282-4385-416B-20A4-58869E5B4C2F}"/>
          </ac:grpSpMkLst>
        </pc:grpChg>
        <pc:grpChg chg="add mod">
          <ac:chgData name="Nicole Fruit" userId="19dafda9408cf345" providerId="LiveId" clId="{24B0EB04-1EE8-4F1D-B31A-9363F46779F3}" dt="2022-12-04T18:55:50.488" v="2537"/>
          <ac:grpSpMkLst>
            <pc:docMk/>
            <pc:sldMk cId="1857627358" sldId="278"/>
            <ac:grpSpMk id="15" creationId="{8EE2F983-35C3-CE43-C429-9DEAF8157B23}"/>
          </ac:grpSpMkLst>
        </pc:grpChg>
        <pc:grpChg chg="add mod">
          <ac:chgData name="Nicole Fruit" userId="19dafda9408cf345" providerId="LiveId" clId="{24B0EB04-1EE8-4F1D-B31A-9363F46779F3}" dt="2022-12-04T18:55:50.488" v="2537"/>
          <ac:grpSpMkLst>
            <pc:docMk/>
            <pc:sldMk cId="1857627358" sldId="278"/>
            <ac:grpSpMk id="16" creationId="{E341243A-7273-94CA-411C-CA1755B7E11E}"/>
          </ac:grpSpMkLst>
        </pc:grpChg>
        <pc:grpChg chg="add mod">
          <ac:chgData name="Nicole Fruit" userId="19dafda9408cf345" providerId="LiveId" clId="{24B0EB04-1EE8-4F1D-B31A-9363F46779F3}" dt="2022-12-04T18:55:50.488" v="2537"/>
          <ac:grpSpMkLst>
            <pc:docMk/>
            <pc:sldMk cId="1857627358" sldId="278"/>
            <ac:grpSpMk id="17" creationId="{19A35860-C286-1C3A-1005-11FD2425BBE8}"/>
          </ac:grpSpMkLst>
        </pc:grpChg>
        <pc:grpChg chg="add mod">
          <ac:chgData name="Nicole Fruit" userId="19dafda9408cf345" providerId="LiveId" clId="{24B0EB04-1EE8-4F1D-B31A-9363F46779F3}" dt="2022-12-04T18:55:50.488" v="2537"/>
          <ac:grpSpMkLst>
            <pc:docMk/>
            <pc:sldMk cId="1857627358" sldId="278"/>
            <ac:grpSpMk id="18" creationId="{B4C90B81-E727-6D8B-12ED-6D0E3E17B020}"/>
          </ac:grpSpMkLst>
        </pc:grpChg>
        <pc:grpChg chg="add mod">
          <ac:chgData name="Nicole Fruit" userId="19dafda9408cf345" providerId="LiveId" clId="{24B0EB04-1EE8-4F1D-B31A-9363F46779F3}" dt="2022-12-04T18:55:50.488" v="2537"/>
          <ac:grpSpMkLst>
            <pc:docMk/>
            <pc:sldMk cId="1857627358" sldId="278"/>
            <ac:grpSpMk id="19" creationId="{B9228B0D-F1C0-73DA-7418-4B926EBE8B1A}"/>
          </ac:grpSpMkLst>
        </pc:grpChg>
        <pc:grpChg chg="add mod">
          <ac:chgData name="Nicole Fruit" userId="19dafda9408cf345" providerId="LiveId" clId="{24B0EB04-1EE8-4F1D-B31A-9363F46779F3}" dt="2022-12-04T18:55:50.488" v="2537"/>
          <ac:grpSpMkLst>
            <pc:docMk/>
            <pc:sldMk cId="1857627358" sldId="278"/>
            <ac:grpSpMk id="20" creationId="{3637A022-B690-C910-634B-D48B058CCB72}"/>
          </ac:grpSpMkLst>
        </pc:grpChg>
        <pc:grpChg chg="add mod">
          <ac:chgData name="Nicole Fruit" userId="19dafda9408cf345" providerId="LiveId" clId="{24B0EB04-1EE8-4F1D-B31A-9363F46779F3}" dt="2022-12-04T18:55:50.488" v="2537"/>
          <ac:grpSpMkLst>
            <pc:docMk/>
            <pc:sldMk cId="1857627358" sldId="278"/>
            <ac:grpSpMk id="21" creationId="{BA4D848E-A47B-836D-1755-ABC0BDA7FB32}"/>
          </ac:grpSpMkLst>
        </pc:grpChg>
        <pc:grpChg chg="add mod">
          <ac:chgData name="Nicole Fruit" userId="19dafda9408cf345" providerId="LiveId" clId="{24B0EB04-1EE8-4F1D-B31A-9363F46779F3}" dt="2022-12-04T18:55:50.488" v="2537"/>
          <ac:grpSpMkLst>
            <pc:docMk/>
            <pc:sldMk cId="1857627358" sldId="278"/>
            <ac:grpSpMk id="22" creationId="{5641435D-1D8F-F763-1110-5FFA1603396F}"/>
          </ac:grpSpMkLst>
        </pc:grpChg>
        <pc:grpChg chg="add mod">
          <ac:chgData name="Nicole Fruit" userId="19dafda9408cf345" providerId="LiveId" clId="{24B0EB04-1EE8-4F1D-B31A-9363F46779F3}" dt="2022-12-04T18:55:50.488" v="2537"/>
          <ac:grpSpMkLst>
            <pc:docMk/>
            <pc:sldMk cId="1857627358" sldId="278"/>
            <ac:grpSpMk id="23" creationId="{31171055-24B8-8535-BAB1-DFF0C7248772}"/>
          </ac:grpSpMkLst>
        </pc:grpChg>
        <pc:grpChg chg="add mod">
          <ac:chgData name="Nicole Fruit" userId="19dafda9408cf345" providerId="LiveId" clId="{24B0EB04-1EE8-4F1D-B31A-9363F46779F3}" dt="2022-12-04T18:55:50.488" v="2537"/>
          <ac:grpSpMkLst>
            <pc:docMk/>
            <pc:sldMk cId="1857627358" sldId="278"/>
            <ac:grpSpMk id="24" creationId="{EAC5D623-BC4C-21C3-B078-3304A25EB8F6}"/>
          </ac:grpSpMkLst>
        </pc:grpChg>
        <pc:grpChg chg="add mod">
          <ac:chgData name="Nicole Fruit" userId="19dafda9408cf345" providerId="LiveId" clId="{24B0EB04-1EE8-4F1D-B31A-9363F46779F3}" dt="2022-12-04T18:55:50.488" v="2537"/>
          <ac:grpSpMkLst>
            <pc:docMk/>
            <pc:sldMk cId="1857627358" sldId="278"/>
            <ac:grpSpMk id="25" creationId="{00E8DCE8-CE80-1AEF-BD26-CB7791C13B60}"/>
          </ac:grpSpMkLst>
        </pc:grpChg>
        <pc:grpChg chg="add mod">
          <ac:chgData name="Nicole Fruit" userId="19dafda9408cf345" providerId="LiveId" clId="{24B0EB04-1EE8-4F1D-B31A-9363F46779F3}" dt="2022-12-04T18:55:50.488" v="2537"/>
          <ac:grpSpMkLst>
            <pc:docMk/>
            <pc:sldMk cId="1857627358" sldId="278"/>
            <ac:grpSpMk id="26" creationId="{AAF7DE54-7BC1-E9F4-245F-D55AC862512D}"/>
          </ac:grpSpMkLst>
        </pc:grpChg>
        <pc:picChg chg="del">
          <ac:chgData name="Nicole Fruit" userId="19dafda9408cf345" providerId="LiveId" clId="{24B0EB04-1EE8-4F1D-B31A-9363F46779F3}" dt="2022-12-04T18:54:12.632" v="2535" actId="478"/>
          <ac:picMkLst>
            <pc:docMk/>
            <pc:sldMk cId="1857627358" sldId="278"/>
            <ac:picMk id="5" creationId="{57C27D44-21A8-497F-9E91-527254B06A48}"/>
          </ac:picMkLst>
        </pc:picChg>
      </pc:sldChg>
      <pc:sldChg chg="del">
        <pc:chgData name="Nicole Fruit" userId="19dafda9408cf345" providerId="LiveId" clId="{24B0EB04-1EE8-4F1D-B31A-9363F46779F3}" dt="2022-12-04T17:32:44.818" v="100" actId="2696"/>
        <pc:sldMkLst>
          <pc:docMk/>
          <pc:sldMk cId="1857627358" sldId="278"/>
        </pc:sldMkLst>
      </pc:sldChg>
      <pc:sldChg chg="del">
        <pc:chgData name="Nicole Fruit" userId="19dafda9408cf345" providerId="LiveId" clId="{24B0EB04-1EE8-4F1D-B31A-9363F46779F3}" dt="2022-12-04T17:33:46.635" v="103" actId="2696"/>
        <pc:sldMkLst>
          <pc:docMk/>
          <pc:sldMk cId="0" sldId="279"/>
        </pc:sldMkLst>
      </pc:sldChg>
      <pc:sldChg chg="add del">
        <pc:chgData name="Nicole Fruit" userId="19dafda9408cf345" providerId="LiveId" clId="{24B0EB04-1EE8-4F1D-B31A-9363F46779F3}" dt="2022-12-04T20:16:02.454" v="3057" actId="2696"/>
        <pc:sldMkLst>
          <pc:docMk/>
          <pc:sldMk cId="1764534499" sldId="279"/>
        </pc:sldMkLst>
      </pc:sldChg>
      <pc:sldChg chg="del">
        <pc:chgData name="Nicole Fruit" userId="19dafda9408cf345" providerId="LiveId" clId="{24B0EB04-1EE8-4F1D-B31A-9363F46779F3}" dt="2022-12-04T17:33:46.635" v="103" actId="2696"/>
        <pc:sldMkLst>
          <pc:docMk/>
          <pc:sldMk cId="275612875" sldId="280"/>
        </pc:sldMkLst>
      </pc:sldChg>
      <pc:sldChg chg="addSp delSp modSp add mod modClrScheme chgLayout">
        <pc:chgData name="Nicole Fruit" userId="19dafda9408cf345" providerId="LiveId" clId="{24B0EB04-1EE8-4F1D-B31A-9363F46779F3}" dt="2022-12-04T19:39:43.861" v="2597" actId="26606"/>
        <pc:sldMkLst>
          <pc:docMk/>
          <pc:sldMk cId="275612875" sldId="280"/>
        </pc:sldMkLst>
        <pc:spChg chg="mod">
          <ac:chgData name="Nicole Fruit" userId="19dafda9408cf345" providerId="LiveId" clId="{24B0EB04-1EE8-4F1D-B31A-9363F46779F3}" dt="2022-12-04T19:39:43.861" v="2597" actId="26606"/>
          <ac:spMkLst>
            <pc:docMk/>
            <pc:sldMk cId="275612875" sldId="280"/>
            <ac:spMk id="2" creationId="{00000000-0000-0000-0000-000000000000}"/>
          </ac:spMkLst>
        </pc:spChg>
        <pc:spChg chg="mod">
          <ac:chgData name="Nicole Fruit" userId="19dafda9408cf345" providerId="LiveId" clId="{24B0EB04-1EE8-4F1D-B31A-9363F46779F3}" dt="2022-12-04T19:39:43.861" v="2597" actId="26606"/>
          <ac:spMkLst>
            <pc:docMk/>
            <pc:sldMk cId="275612875" sldId="280"/>
            <ac:spMk id="4" creationId="{F4545DF5-9EBB-0F43-A7D6-3966745A6343}"/>
          </ac:spMkLst>
        </pc:spChg>
        <pc:picChg chg="add mod">
          <ac:chgData name="Nicole Fruit" userId="19dafda9408cf345" providerId="LiveId" clId="{24B0EB04-1EE8-4F1D-B31A-9363F46779F3}" dt="2022-12-04T19:39:43.861" v="2597" actId="26606"/>
          <ac:picMkLst>
            <pc:docMk/>
            <pc:sldMk cId="275612875" sldId="280"/>
            <ac:picMk id="3" creationId="{BEECD81A-90A5-E7C7-FE7B-668A4CF94124}"/>
          </ac:picMkLst>
        </pc:picChg>
        <pc:picChg chg="del">
          <ac:chgData name="Nicole Fruit" userId="19dafda9408cf345" providerId="LiveId" clId="{24B0EB04-1EE8-4F1D-B31A-9363F46779F3}" dt="2022-12-04T19:39:16.614" v="2595" actId="478"/>
          <ac:picMkLst>
            <pc:docMk/>
            <pc:sldMk cId="275612875" sldId="280"/>
            <ac:picMk id="6" creationId="{F37B13B3-2595-4C95-BBA5-13B3F0F81D3F}"/>
          </ac:picMkLst>
        </pc:picChg>
      </pc:sldChg>
      <pc:sldChg chg="modSp add mod modClrScheme chgLayout">
        <pc:chgData name="Nicole Fruit" userId="19dafda9408cf345" providerId="LiveId" clId="{24B0EB04-1EE8-4F1D-B31A-9363F46779F3}" dt="2022-12-04T19:44:35.685" v="2825" actId="26606"/>
        <pc:sldMkLst>
          <pc:docMk/>
          <pc:sldMk cId="2818274859" sldId="282"/>
        </pc:sldMkLst>
        <pc:spChg chg="mod">
          <ac:chgData name="Nicole Fruit" userId="19dafda9408cf345" providerId="LiveId" clId="{24B0EB04-1EE8-4F1D-B31A-9363F46779F3}" dt="2022-12-04T19:44:35.685" v="2825" actId="26606"/>
          <ac:spMkLst>
            <pc:docMk/>
            <pc:sldMk cId="2818274859" sldId="282"/>
            <ac:spMk id="2" creationId="{00000000-0000-0000-0000-000000000000}"/>
          </ac:spMkLst>
        </pc:spChg>
        <pc:spChg chg="mod">
          <ac:chgData name="Nicole Fruit" userId="19dafda9408cf345" providerId="LiveId" clId="{24B0EB04-1EE8-4F1D-B31A-9363F46779F3}" dt="2022-12-04T19:44:35.685" v="2825" actId="26606"/>
          <ac:spMkLst>
            <pc:docMk/>
            <pc:sldMk cId="2818274859" sldId="282"/>
            <ac:spMk id="4" creationId="{D36DA655-3AC9-3B43-9753-2082C74141CC}"/>
          </ac:spMkLst>
        </pc:spChg>
        <pc:picChg chg="mod">
          <ac:chgData name="Nicole Fruit" userId="19dafda9408cf345" providerId="LiveId" clId="{24B0EB04-1EE8-4F1D-B31A-9363F46779F3}" dt="2022-12-04T19:44:35.685" v="2825" actId="26606"/>
          <ac:picMkLst>
            <pc:docMk/>
            <pc:sldMk cId="2818274859" sldId="282"/>
            <ac:picMk id="5" creationId="{5DFE7CD7-B69D-45EE-B115-5CF46C982FD3}"/>
          </ac:picMkLst>
        </pc:picChg>
      </pc:sldChg>
      <pc:sldChg chg="del">
        <pc:chgData name="Nicole Fruit" userId="19dafda9408cf345" providerId="LiveId" clId="{24B0EB04-1EE8-4F1D-B31A-9363F46779F3}" dt="2022-12-04T17:34:19.726" v="105" actId="2696"/>
        <pc:sldMkLst>
          <pc:docMk/>
          <pc:sldMk cId="2818274859" sldId="282"/>
        </pc:sldMkLst>
      </pc:sldChg>
      <pc:sldChg chg="del">
        <pc:chgData name="Nicole Fruit" userId="19dafda9408cf345" providerId="LiveId" clId="{24B0EB04-1EE8-4F1D-B31A-9363F46779F3}" dt="2022-12-04T17:34:50.253" v="107" actId="2696"/>
        <pc:sldMkLst>
          <pc:docMk/>
          <pc:sldMk cId="1033618222" sldId="284"/>
        </pc:sldMkLst>
      </pc:sldChg>
      <pc:sldChg chg="addSp delSp modSp add mod modClrScheme chgLayout">
        <pc:chgData name="Nicole Fruit" userId="19dafda9408cf345" providerId="LiveId" clId="{24B0EB04-1EE8-4F1D-B31A-9363F46779F3}" dt="2022-12-04T19:52:06.094" v="2882" actId="14100"/>
        <pc:sldMkLst>
          <pc:docMk/>
          <pc:sldMk cId="1033618222" sldId="284"/>
        </pc:sldMkLst>
        <pc:spChg chg="mod">
          <ac:chgData name="Nicole Fruit" userId="19dafda9408cf345" providerId="LiveId" clId="{24B0EB04-1EE8-4F1D-B31A-9363F46779F3}" dt="2022-12-04T19:46:10.775" v="2834" actId="26606"/>
          <ac:spMkLst>
            <pc:docMk/>
            <pc:sldMk cId="1033618222" sldId="284"/>
            <ac:spMk id="2" creationId="{00000000-0000-0000-0000-000000000000}"/>
          </ac:spMkLst>
        </pc:spChg>
        <pc:spChg chg="mod ord">
          <ac:chgData name="Nicole Fruit" userId="19dafda9408cf345" providerId="LiveId" clId="{24B0EB04-1EE8-4F1D-B31A-9363F46779F3}" dt="2022-12-04T19:47:46.148" v="2846" actId="1076"/>
          <ac:spMkLst>
            <pc:docMk/>
            <pc:sldMk cId="1033618222" sldId="284"/>
            <ac:spMk id="4" creationId="{EC4DFD07-BFAF-D64A-A2A3-42A07CB1CEDF}"/>
          </ac:spMkLst>
        </pc:spChg>
        <pc:picChg chg="del">
          <ac:chgData name="Nicole Fruit" userId="19dafda9408cf345" providerId="LiveId" clId="{24B0EB04-1EE8-4F1D-B31A-9363F46779F3}" dt="2022-12-04T19:45:38.026" v="2830" actId="478"/>
          <ac:picMkLst>
            <pc:docMk/>
            <pc:sldMk cId="1033618222" sldId="284"/>
            <ac:picMk id="5" creationId="{60827C5B-CAD5-49CE-B8B8-7103CD2E8255}"/>
          </ac:picMkLst>
        </pc:picChg>
        <pc:picChg chg="add mod modCrop">
          <ac:chgData name="Nicole Fruit" userId="19dafda9408cf345" providerId="LiveId" clId="{24B0EB04-1EE8-4F1D-B31A-9363F46779F3}" dt="2022-12-04T19:52:02.204" v="2881" actId="14100"/>
          <ac:picMkLst>
            <pc:docMk/>
            <pc:sldMk cId="1033618222" sldId="284"/>
            <ac:picMk id="6" creationId="{F13B82D8-9E31-364C-CBB9-AE65DB60F436}"/>
          </ac:picMkLst>
        </pc:picChg>
        <pc:picChg chg="add mod modCrop">
          <ac:chgData name="Nicole Fruit" userId="19dafda9408cf345" providerId="LiveId" clId="{24B0EB04-1EE8-4F1D-B31A-9363F46779F3}" dt="2022-12-04T19:52:06.094" v="2882" actId="14100"/>
          <ac:picMkLst>
            <pc:docMk/>
            <pc:sldMk cId="1033618222" sldId="284"/>
            <ac:picMk id="8" creationId="{BD3BAD72-9A9E-F0FF-E92A-0F2A8268AE64}"/>
          </ac:picMkLst>
        </pc:picChg>
      </pc:sldChg>
      <pc:sldChg chg="modSp add mod">
        <pc:chgData name="Nicole Fruit" userId="19dafda9408cf345" providerId="LiveId" clId="{24B0EB04-1EE8-4F1D-B31A-9363F46779F3}" dt="2022-12-04T19:52:58.811" v="2943" actId="20577"/>
        <pc:sldMkLst>
          <pc:docMk/>
          <pc:sldMk cId="942511154" sldId="285"/>
        </pc:sldMkLst>
        <pc:spChg chg="mod">
          <ac:chgData name="Nicole Fruit" userId="19dafda9408cf345" providerId="LiveId" clId="{24B0EB04-1EE8-4F1D-B31A-9363F46779F3}" dt="2022-12-04T19:52:58.811" v="2943" actId="20577"/>
          <ac:spMkLst>
            <pc:docMk/>
            <pc:sldMk cId="942511154" sldId="285"/>
            <ac:spMk id="5" creationId="{A7C9F229-DC1A-EF43-84C6-7751FCEB6D78}"/>
          </ac:spMkLst>
        </pc:spChg>
      </pc:sldChg>
      <pc:sldChg chg="del">
        <pc:chgData name="Nicole Fruit" userId="19dafda9408cf345" providerId="LiveId" clId="{24B0EB04-1EE8-4F1D-B31A-9363F46779F3}" dt="2022-12-04T17:34:50.253" v="107" actId="2696"/>
        <pc:sldMkLst>
          <pc:docMk/>
          <pc:sldMk cId="942511154" sldId="285"/>
        </pc:sldMkLst>
      </pc:sldChg>
      <pc:sldChg chg="del ord">
        <pc:chgData name="Nicole Fruit" userId="19dafda9408cf345" providerId="LiveId" clId="{24B0EB04-1EE8-4F1D-B31A-9363F46779F3}" dt="2022-12-04T17:34:50.253" v="107" actId="2696"/>
        <pc:sldMkLst>
          <pc:docMk/>
          <pc:sldMk cId="1077508234" sldId="286"/>
        </pc:sldMkLst>
      </pc:sldChg>
      <pc:sldChg chg="addSp delSp modSp add mod modClrScheme modAnim chgLayout">
        <pc:chgData name="Nicole Fruit" userId="19dafda9408cf345" providerId="LiveId" clId="{24B0EB04-1EE8-4F1D-B31A-9363F46779F3}" dt="2022-12-04T20:03:30.907" v="2975"/>
        <pc:sldMkLst>
          <pc:docMk/>
          <pc:sldMk cId="1077508234" sldId="286"/>
        </pc:sldMkLst>
        <pc:spChg chg="mod">
          <ac:chgData name="Nicole Fruit" userId="19dafda9408cf345" providerId="LiveId" clId="{24B0EB04-1EE8-4F1D-B31A-9363F46779F3}" dt="2022-12-04T19:54:57.710" v="2949" actId="26606"/>
          <ac:spMkLst>
            <pc:docMk/>
            <pc:sldMk cId="1077508234" sldId="286"/>
            <ac:spMk id="2" creationId="{00000000-0000-0000-0000-000000000000}"/>
          </ac:spMkLst>
        </pc:spChg>
        <pc:spChg chg="add mod ord">
          <ac:chgData name="Nicole Fruit" userId="19dafda9408cf345" providerId="LiveId" clId="{24B0EB04-1EE8-4F1D-B31A-9363F46779F3}" dt="2022-12-04T19:56:02.640" v="2961" actId="26606"/>
          <ac:spMkLst>
            <pc:docMk/>
            <pc:sldMk cId="1077508234" sldId="286"/>
            <ac:spMk id="3" creationId="{2CD5C9AF-A56A-6F09-7A42-D206E329BD2B}"/>
          </ac:spMkLst>
        </pc:spChg>
        <pc:spChg chg="del">
          <ac:chgData name="Nicole Fruit" userId="19dafda9408cf345" providerId="LiveId" clId="{24B0EB04-1EE8-4F1D-B31A-9363F46779F3}" dt="2022-12-04T19:53:30.846" v="2944" actId="478"/>
          <ac:spMkLst>
            <pc:docMk/>
            <pc:sldMk cId="1077508234" sldId="286"/>
            <ac:spMk id="4" creationId="{87C2175D-177D-284A-8ACA-77C8B222E909}"/>
          </ac:spMkLst>
        </pc:spChg>
        <pc:spChg chg="add del mod">
          <ac:chgData name="Nicole Fruit" userId="19dafda9408cf345" providerId="LiveId" clId="{24B0EB04-1EE8-4F1D-B31A-9363F46779F3}" dt="2022-12-04T19:55:51.808" v="2958" actId="931"/>
          <ac:spMkLst>
            <pc:docMk/>
            <pc:sldMk cId="1077508234" sldId="286"/>
            <ac:spMk id="8" creationId="{79D99AD1-9687-20A3-E660-6E62F8CF8001}"/>
          </ac:spMkLst>
        </pc:spChg>
        <pc:picChg chg="del">
          <ac:chgData name="Nicole Fruit" userId="19dafda9408cf345" providerId="LiveId" clId="{24B0EB04-1EE8-4F1D-B31A-9363F46779F3}" dt="2022-12-04T19:53:36.815" v="2946" actId="478"/>
          <ac:picMkLst>
            <pc:docMk/>
            <pc:sldMk cId="1077508234" sldId="286"/>
            <ac:picMk id="5" creationId="{F96FD05C-4F6D-46CA-82C4-3D8F10C4875B}"/>
          </ac:picMkLst>
        </pc:picChg>
        <pc:picChg chg="del">
          <ac:chgData name="Nicole Fruit" userId="19dafda9408cf345" providerId="LiveId" clId="{24B0EB04-1EE8-4F1D-B31A-9363F46779F3}" dt="2022-12-04T19:53:34.082" v="2945" actId="478"/>
          <ac:picMkLst>
            <pc:docMk/>
            <pc:sldMk cId="1077508234" sldId="286"/>
            <ac:picMk id="6" creationId="{1E41AA46-7B56-4076-AC83-1BA9119F0438}"/>
          </ac:picMkLst>
        </pc:picChg>
        <pc:picChg chg="add mod">
          <ac:chgData name="Nicole Fruit" userId="19dafda9408cf345" providerId="LiveId" clId="{24B0EB04-1EE8-4F1D-B31A-9363F46779F3}" dt="2022-12-04T19:56:02.640" v="2961" actId="26606"/>
          <ac:picMkLst>
            <pc:docMk/>
            <pc:sldMk cId="1077508234" sldId="286"/>
            <ac:picMk id="9" creationId="{F4A4B833-3259-873E-6540-FEB8BFED536E}"/>
          </ac:picMkLst>
        </pc:picChg>
      </pc:sldChg>
      <pc:sldChg chg="addSp delSp modSp del mod">
        <pc:chgData name="Nicole Fruit" userId="19dafda9408cf345" providerId="LiveId" clId="{24B0EB04-1EE8-4F1D-B31A-9363F46779F3}" dt="2022-12-04T18:48:11.666" v="1892" actId="2696"/>
        <pc:sldMkLst>
          <pc:docMk/>
          <pc:sldMk cId="2258180193" sldId="287"/>
        </pc:sldMkLst>
        <pc:spChg chg="mod">
          <ac:chgData name="Nicole Fruit" userId="19dafda9408cf345" providerId="LiveId" clId="{24B0EB04-1EE8-4F1D-B31A-9363F46779F3}" dt="2022-12-04T17:44:56.167" v="200" actId="20577"/>
          <ac:spMkLst>
            <pc:docMk/>
            <pc:sldMk cId="2258180193" sldId="287"/>
            <ac:spMk id="6" creationId="{ABD4EA2E-BE2C-3A46-AC4A-A940CD48E1B4}"/>
          </ac:spMkLst>
        </pc:spChg>
        <pc:picChg chg="add mod">
          <ac:chgData name="Nicole Fruit" userId="19dafda9408cf345" providerId="LiveId" clId="{24B0EB04-1EE8-4F1D-B31A-9363F46779F3}" dt="2022-12-04T17:46:44.464" v="239" actId="1076"/>
          <ac:picMkLst>
            <pc:docMk/>
            <pc:sldMk cId="2258180193" sldId="287"/>
            <ac:picMk id="3" creationId="{784944C4-9CB1-99FB-ED8B-78A0CBC72EE5}"/>
          </ac:picMkLst>
        </pc:picChg>
        <pc:picChg chg="del">
          <ac:chgData name="Nicole Fruit" userId="19dafda9408cf345" providerId="LiveId" clId="{24B0EB04-1EE8-4F1D-B31A-9363F46779F3}" dt="2022-12-04T17:44:06.099" v="149" actId="478"/>
          <ac:picMkLst>
            <pc:docMk/>
            <pc:sldMk cId="2258180193" sldId="287"/>
            <ac:picMk id="5" creationId="{2D1E18E8-DC50-4BFB-92EC-0516059F5776}"/>
          </ac:picMkLst>
        </pc:picChg>
        <pc:picChg chg="del">
          <ac:chgData name="Nicole Fruit" userId="19dafda9408cf345" providerId="LiveId" clId="{24B0EB04-1EE8-4F1D-B31A-9363F46779F3}" dt="2022-12-04T17:44:03.441" v="148" actId="478"/>
          <ac:picMkLst>
            <pc:docMk/>
            <pc:sldMk cId="2258180193" sldId="287"/>
            <ac:picMk id="7" creationId="{0B4E685B-808E-4336-8ED2-801412F2C475}"/>
          </ac:picMkLst>
        </pc:picChg>
        <pc:picChg chg="add mod">
          <ac:chgData name="Nicole Fruit" userId="19dafda9408cf345" providerId="LiveId" clId="{24B0EB04-1EE8-4F1D-B31A-9363F46779F3}" dt="2022-12-04T17:46:53.477" v="243" actId="1076"/>
          <ac:picMkLst>
            <pc:docMk/>
            <pc:sldMk cId="2258180193" sldId="287"/>
            <ac:picMk id="9" creationId="{91AE92B4-B551-DC8C-4B12-15EE249EB835}"/>
          </ac:picMkLst>
        </pc:picChg>
      </pc:sldChg>
      <pc:sldChg chg="addSp delSp modSp del mod modClrScheme chgLayout">
        <pc:chgData name="Nicole Fruit" userId="19dafda9408cf345" providerId="LiveId" clId="{24B0EB04-1EE8-4F1D-B31A-9363F46779F3}" dt="2022-12-04T18:48:11.666" v="1892" actId="2696"/>
        <pc:sldMkLst>
          <pc:docMk/>
          <pc:sldMk cId="1999886595" sldId="288"/>
        </pc:sldMkLst>
        <pc:spChg chg="mod">
          <ac:chgData name="Nicole Fruit" userId="19dafda9408cf345" providerId="LiveId" clId="{24B0EB04-1EE8-4F1D-B31A-9363F46779F3}" dt="2022-12-04T17:59:16.478" v="833" actId="26606"/>
          <ac:spMkLst>
            <pc:docMk/>
            <pc:sldMk cId="1999886595" sldId="288"/>
            <ac:spMk id="2" creationId="{00000000-0000-0000-0000-000000000000}"/>
          </ac:spMkLst>
        </pc:spChg>
        <pc:spChg chg="mod">
          <ac:chgData name="Nicole Fruit" userId="19dafda9408cf345" providerId="LiveId" clId="{24B0EB04-1EE8-4F1D-B31A-9363F46779F3}" dt="2022-12-04T17:59:40.230" v="840" actId="20577"/>
          <ac:spMkLst>
            <pc:docMk/>
            <pc:sldMk cId="1999886595" sldId="288"/>
            <ac:spMk id="4" creationId="{9B5EF436-5655-434C-987B-EF114AFC9FE8}"/>
          </ac:spMkLst>
        </pc:spChg>
        <pc:picChg chg="del">
          <ac:chgData name="Nicole Fruit" userId="19dafda9408cf345" providerId="LiveId" clId="{24B0EB04-1EE8-4F1D-B31A-9363F46779F3}" dt="2022-12-04T17:54:55.177" v="811" actId="478"/>
          <ac:picMkLst>
            <pc:docMk/>
            <pc:sldMk cId="1999886595" sldId="288"/>
            <ac:picMk id="5" creationId="{535B9470-1C69-42C4-931A-F89B35F627E1}"/>
          </ac:picMkLst>
        </pc:picChg>
        <pc:picChg chg="add mod modCrop">
          <ac:chgData name="Nicole Fruit" userId="19dafda9408cf345" providerId="LiveId" clId="{24B0EB04-1EE8-4F1D-B31A-9363F46779F3}" dt="2022-12-04T17:59:16.478" v="833" actId="26606"/>
          <ac:picMkLst>
            <pc:docMk/>
            <pc:sldMk cId="1999886595" sldId="288"/>
            <ac:picMk id="6" creationId="{1DE620B1-CE07-B585-46C5-D5E332FB817D}"/>
          </ac:picMkLst>
        </pc:picChg>
      </pc:sldChg>
      <pc:sldChg chg="modSp del mod">
        <pc:chgData name="Nicole Fruit" userId="19dafda9408cf345" providerId="LiveId" clId="{24B0EB04-1EE8-4F1D-B31A-9363F46779F3}" dt="2022-12-04T18:48:11.666" v="1892" actId="2696"/>
        <pc:sldMkLst>
          <pc:docMk/>
          <pc:sldMk cId="3776199426" sldId="289"/>
        </pc:sldMkLst>
        <pc:spChg chg="mod">
          <ac:chgData name="Nicole Fruit" userId="19dafda9408cf345" providerId="LiveId" clId="{24B0EB04-1EE8-4F1D-B31A-9363F46779F3}" dt="2022-12-04T18:04:25.449" v="961" actId="20577"/>
          <ac:spMkLst>
            <pc:docMk/>
            <pc:sldMk cId="3776199426" sldId="289"/>
            <ac:spMk id="4" creationId="{24E71431-DB75-7145-B7B0-DDF8827C6765}"/>
          </ac:spMkLst>
        </pc:spChg>
      </pc:sldChg>
      <pc:sldChg chg="delSp mod">
        <pc:chgData name="Nicole Fruit" userId="19dafda9408cf345" providerId="LiveId" clId="{24B0EB04-1EE8-4F1D-B31A-9363F46779F3}" dt="2022-12-04T19:56:23.453" v="2962" actId="478"/>
        <pc:sldMkLst>
          <pc:docMk/>
          <pc:sldMk cId="0" sldId="290"/>
        </pc:sldMkLst>
        <pc:picChg chg="del">
          <ac:chgData name="Nicole Fruit" userId="19dafda9408cf345" providerId="LiveId" clId="{24B0EB04-1EE8-4F1D-B31A-9363F46779F3}" dt="2022-12-04T19:56:23.453" v="2962" actId="478"/>
          <ac:picMkLst>
            <pc:docMk/>
            <pc:sldMk cId="0" sldId="290"/>
            <ac:picMk id="5" creationId="{30B618A8-4A82-477A-B8C4-269F8A8ADFEA}"/>
          </ac:picMkLst>
        </pc:picChg>
      </pc:sldChg>
      <pc:sldChg chg="add del">
        <pc:chgData name="Nicole Fruit" userId="19dafda9408cf345" providerId="LiveId" clId="{24B0EB04-1EE8-4F1D-B31A-9363F46779F3}" dt="2022-12-04T17:35:57.145" v="109" actId="2696"/>
        <pc:sldMkLst>
          <pc:docMk/>
          <pc:sldMk cId="193185346" sldId="291"/>
        </pc:sldMkLst>
      </pc:sldChg>
      <pc:sldChg chg="addSp delSp modSp add mod modClrScheme modAnim chgLayout">
        <pc:chgData name="Nicole Fruit" userId="19dafda9408cf345" providerId="LiveId" clId="{24B0EB04-1EE8-4F1D-B31A-9363F46779F3}" dt="2022-12-04T20:00:53.551" v="2972"/>
        <pc:sldMkLst>
          <pc:docMk/>
          <pc:sldMk cId="3154049935" sldId="291"/>
        </pc:sldMkLst>
        <pc:spChg chg="mod">
          <ac:chgData name="Nicole Fruit" userId="19dafda9408cf345" providerId="LiveId" clId="{24B0EB04-1EE8-4F1D-B31A-9363F46779F3}" dt="2022-12-04T19:59:01.670" v="2967" actId="26606"/>
          <ac:spMkLst>
            <pc:docMk/>
            <pc:sldMk cId="3154049935" sldId="291"/>
            <ac:spMk id="2" creationId="{00000000-0000-0000-0000-000000000000}"/>
          </ac:spMkLst>
        </pc:spChg>
        <pc:spChg chg="del mod">
          <ac:chgData name="Nicole Fruit" userId="19dafda9408cf345" providerId="LiveId" clId="{24B0EB04-1EE8-4F1D-B31A-9363F46779F3}" dt="2022-12-04T19:58:39.192" v="2963" actId="478"/>
          <ac:spMkLst>
            <pc:docMk/>
            <pc:sldMk cId="3154049935" sldId="291"/>
            <ac:spMk id="4" creationId="{D5829E90-DE34-5343-A30D-A37F88C49378}"/>
          </ac:spMkLst>
        </pc:spChg>
        <pc:spChg chg="add mod">
          <ac:chgData name="Nicole Fruit" userId="19dafda9408cf345" providerId="LiveId" clId="{24B0EB04-1EE8-4F1D-B31A-9363F46779F3}" dt="2022-12-04T19:59:01.670" v="2967" actId="26606"/>
          <ac:spMkLst>
            <pc:docMk/>
            <pc:sldMk cId="3154049935" sldId="291"/>
            <ac:spMk id="6" creationId="{C1B40C48-2E19-3AAA-B9F2-C16D0A115F4B}"/>
          </ac:spMkLst>
        </pc:spChg>
        <pc:picChg chg="add mod ord">
          <ac:chgData name="Nicole Fruit" userId="19dafda9408cf345" providerId="LiveId" clId="{24B0EB04-1EE8-4F1D-B31A-9363F46779F3}" dt="2022-12-04T17:39:44.739" v="117" actId="26606"/>
          <ac:picMkLst>
            <pc:docMk/>
            <pc:sldMk cId="3154049935" sldId="291"/>
            <ac:picMk id="3" creationId="{10D1DA55-3A54-3282-9B7A-D02D647D321C}"/>
          </ac:picMkLst>
        </pc:picChg>
        <pc:picChg chg="del mod">
          <ac:chgData name="Nicole Fruit" userId="19dafda9408cf345" providerId="LiveId" clId="{24B0EB04-1EE8-4F1D-B31A-9363F46779F3}" dt="2022-12-04T18:47:12.041" v="1891" actId="478"/>
          <ac:picMkLst>
            <pc:docMk/>
            <pc:sldMk cId="3154049935" sldId="291"/>
            <ac:picMk id="5" creationId="{3D3D9EBE-5E17-4F08-821F-CDCE39D724C9}"/>
          </ac:picMkLst>
        </pc:picChg>
      </pc:sldChg>
      <pc:sldChg chg="del">
        <pc:chgData name="Nicole Fruit" userId="19dafda9408cf345" providerId="LiveId" clId="{24B0EB04-1EE8-4F1D-B31A-9363F46779F3}" dt="2022-12-04T17:34:19.726" v="105" actId="2696"/>
        <pc:sldMkLst>
          <pc:docMk/>
          <pc:sldMk cId="3154049935" sldId="291"/>
        </pc:sldMkLst>
      </pc:sldChg>
      <pc:sldChg chg="addSp delSp modSp add mod modClrScheme chgLayout">
        <pc:chgData name="Nicole Fruit" userId="19dafda9408cf345" providerId="LiveId" clId="{24B0EB04-1EE8-4F1D-B31A-9363F46779F3}" dt="2022-12-04T19:42:48.470" v="2690" actId="20577"/>
        <pc:sldMkLst>
          <pc:docMk/>
          <pc:sldMk cId="762797949" sldId="292"/>
        </pc:sldMkLst>
        <pc:spChg chg="mod">
          <ac:chgData name="Nicole Fruit" userId="19dafda9408cf345" providerId="LiveId" clId="{24B0EB04-1EE8-4F1D-B31A-9363F46779F3}" dt="2022-12-04T19:41:20.397" v="2603" actId="26606"/>
          <ac:spMkLst>
            <pc:docMk/>
            <pc:sldMk cId="762797949" sldId="292"/>
            <ac:spMk id="2" creationId="{00000000-0000-0000-0000-000000000000}"/>
          </ac:spMkLst>
        </pc:spChg>
        <pc:spChg chg="mod ord">
          <ac:chgData name="Nicole Fruit" userId="19dafda9408cf345" providerId="LiveId" clId="{24B0EB04-1EE8-4F1D-B31A-9363F46779F3}" dt="2022-12-04T19:42:48.470" v="2690" actId="20577"/>
          <ac:spMkLst>
            <pc:docMk/>
            <pc:sldMk cId="762797949" sldId="292"/>
            <ac:spMk id="4" creationId="{7201D36D-85C1-6E4A-B858-94B5702C3B83}"/>
          </ac:spMkLst>
        </pc:spChg>
        <pc:picChg chg="del">
          <ac:chgData name="Nicole Fruit" userId="19dafda9408cf345" providerId="LiveId" clId="{24B0EB04-1EE8-4F1D-B31A-9363F46779F3}" dt="2022-12-04T19:40:03.065" v="2598" actId="478"/>
          <ac:picMkLst>
            <pc:docMk/>
            <pc:sldMk cId="762797949" sldId="292"/>
            <ac:picMk id="5" creationId="{8A52A7ED-C1E3-43E8-827C-C6AC4E0AB1D8}"/>
          </ac:picMkLst>
        </pc:picChg>
        <pc:picChg chg="add mod">
          <ac:chgData name="Nicole Fruit" userId="19dafda9408cf345" providerId="LiveId" clId="{24B0EB04-1EE8-4F1D-B31A-9363F46779F3}" dt="2022-12-04T19:41:20.397" v="2603" actId="26606"/>
          <ac:picMkLst>
            <pc:docMk/>
            <pc:sldMk cId="762797949" sldId="292"/>
            <ac:picMk id="6" creationId="{8BC70421-0611-8D26-47CD-1F4611CA6463}"/>
          </ac:picMkLst>
        </pc:picChg>
      </pc:sldChg>
      <pc:sldChg chg="del">
        <pc:chgData name="Nicole Fruit" userId="19dafda9408cf345" providerId="LiveId" clId="{24B0EB04-1EE8-4F1D-B31A-9363F46779F3}" dt="2022-12-04T17:33:46.635" v="103" actId="2696"/>
        <pc:sldMkLst>
          <pc:docMk/>
          <pc:sldMk cId="2933648662" sldId="292"/>
        </pc:sldMkLst>
      </pc:sldChg>
      <pc:sldChg chg="modSp mod">
        <pc:chgData name="Nicole Fruit" userId="19dafda9408cf345" providerId="LiveId" clId="{24B0EB04-1EE8-4F1D-B31A-9363F46779F3}" dt="2022-12-04T20:22:21.118" v="3067" actId="20577"/>
        <pc:sldMkLst>
          <pc:docMk/>
          <pc:sldMk cId="2062830669" sldId="293"/>
        </pc:sldMkLst>
        <pc:spChg chg="mod">
          <ac:chgData name="Nicole Fruit" userId="19dafda9408cf345" providerId="LiveId" clId="{24B0EB04-1EE8-4F1D-B31A-9363F46779F3}" dt="2022-12-04T20:22:21.118" v="3067" actId="20577"/>
          <ac:spMkLst>
            <pc:docMk/>
            <pc:sldMk cId="2062830669" sldId="293"/>
            <ac:spMk id="4" creationId="{E599541D-5DE6-BE4B-9698-99FC04C3F7F1}"/>
          </ac:spMkLst>
        </pc:spChg>
      </pc:sldChg>
      <pc:sldChg chg="modSp del mod">
        <pc:chgData name="Nicole Fruit" userId="19dafda9408cf345" providerId="LiveId" clId="{24B0EB04-1EE8-4F1D-B31A-9363F46779F3}" dt="2022-12-04T18:48:11.666" v="1892" actId="2696"/>
        <pc:sldMkLst>
          <pc:docMk/>
          <pc:sldMk cId="3630865103" sldId="293"/>
        </pc:sldMkLst>
        <pc:spChg chg="mod">
          <ac:chgData name="Nicole Fruit" userId="19dafda9408cf345" providerId="LiveId" clId="{24B0EB04-1EE8-4F1D-B31A-9363F46779F3}" dt="2022-12-04T17:52:57.642" v="615" actId="20577"/>
          <ac:spMkLst>
            <pc:docMk/>
            <pc:sldMk cId="3630865103" sldId="293"/>
            <ac:spMk id="4" creationId="{E599541D-5DE6-BE4B-9698-99FC04C3F7F1}"/>
          </ac:spMkLst>
        </pc:spChg>
      </pc:sldChg>
      <pc:sldChg chg="modSp mod">
        <pc:chgData name="Nicole Fruit" userId="19dafda9408cf345" providerId="LiveId" clId="{24B0EB04-1EE8-4F1D-B31A-9363F46779F3}" dt="2022-12-04T20:09:06.358" v="3007" actId="1076"/>
        <pc:sldMkLst>
          <pc:docMk/>
          <pc:sldMk cId="3415522390" sldId="295"/>
        </pc:sldMkLst>
        <pc:spChg chg="mod">
          <ac:chgData name="Nicole Fruit" userId="19dafda9408cf345" providerId="LiveId" clId="{24B0EB04-1EE8-4F1D-B31A-9363F46779F3}" dt="2022-12-04T20:08:50.340" v="3004" actId="1076"/>
          <ac:spMkLst>
            <pc:docMk/>
            <pc:sldMk cId="3415522390" sldId="295"/>
            <ac:spMk id="6" creationId="{EC61D580-000D-924A-A593-994FBDF132C9}"/>
          </ac:spMkLst>
        </pc:spChg>
        <pc:picChg chg="mod">
          <ac:chgData name="Nicole Fruit" userId="19dafda9408cf345" providerId="LiveId" clId="{24B0EB04-1EE8-4F1D-B31A-9363F46779F3}" dt="2022-12-04T20:09:06.358" v="3007" actId="1076"/>
          <ac:picMkLst>
            <pc:docMk/>
            <pc:sldMk cId="3415522390" sldId="295"/>
            <ac:picMk id="4" creationId="{90B29AEB-F30A-4A7F-AA45-78689D7356AC}"/>
          </ac:picMkLst>
        </pc:picChg>
      </pc:sldChg>
      <pc:sldChg chg="del">
        <pc:chgData name="Nicole Fruit" userId="19dafda9408cf345" providerId="LiveId" clId="{24B0EB04-1EE8-4F1D-B31A-9363F46779F3}" dt="2022-12-04T18:48:11.666" v="1892" actId="2696"/>
        <pc:sldMkLst>
          <pc:docMk/>
          <pc:sldMk cId="1535426716" sldId="297"/>
        </pc:sldMkLst>
      </pc:sldChg>
      <pc:sldChg chg="modSp mod modAnim">
        <pc:chgData name="Nicole Fruit" userId="19dafda9408cf345" providerId="LiveId" clId="{24B0EB04-1EE8-4F1D-B31A-9363F46779F3}" dt="2022-12-04T20:23:13.681" v="3069"/>
        <pc:sldMkLst>
          <pc:docMk/>
          <pc:sldMk cId="4000462071" sldId="297"/>
        </pc:sldMkLst>
        <pc:spChg chg="mod">
          <ac:chgData name="Nicole Fruit" userId="19dafda9408cf345" providerId="LiveId" clId="{24B0EB04-1EE8-4F1D-B31A-9363F46779F3}" dt="2022-12-04T20:23:08.178" v="3068" actId="1076"/>
          <ac:spMkLst>
            <pc:docMk/>
            <pc:sldMk cId="4000462071" sldId="297"/>
            <ac:spMk id="5" creationId="{60F0CA2D-1CA2-41FC-888B-16415CD40C58}"/>
          </ac:spMkLst>
        </pc:spChg>
        <pc:spChg chg="mod">
          <ac:chgData name="Nicole Fruit" userId="19dafda9408cf345" providerId="LiveId" clId="{24B0EB04-1EE8-4F1D-B31A-9363F46779F3}" dt="2022-12-04T20:23:08.178" v="3068" actId="1076"/>
          <ac:spMkLst>
            <pc:docMk/>
            <pc:sldMk cId="4000462071" sldId="297"/>
            <ac:spMk id="6" creationId="{44463BAC-9BCB-43C0-B06A-64EF036B3A8E}"/>
          </ac:spMkLst>
        </pc:spChg>
      </pc:sldChg>
      <pc:sldChg chg="addSp delSp modSp del mod">
        <pc:chgData name="Nicole Fruit" userId="19dafda9408cf345" providerId="LiveId" clId="{24B0EB04-1EE8-4F1D-B31A-9363F46779F3}" dt="2022-12-04T18:48:11.666" v="1892" actId="2696"/>
        <pc:sldMkLst>
          <pc:docMk/>
          <pc:sldMk cId="3404265477" sldId="298"/>
        </pc:sldMkLst>
        <pc:spChg chg="mod">
          <ac:chgData name="Nicole Fruit" userId="19dafda9408cf345" providerId="LiveId" clId="{24B0EB04-1EE8-4F1D-B31A-9363F46779F3}" dt="2022-12-04T17:49:08.576" v="273" actId="20577"/>
          <ac:spMkLst>
            <pc:docMk/>
            <pc:sldMk cId="3404265477" sldId="298"/>
            <ac:spMk id="2" creationId="{5B0E795A-1326-493D-81A6-471747607C7F}"/>
          </ac:spMkLst>
        </pc:spChg>
        <pc:picChg chg="add mod modCrop">
          <ac:chgData name="Nicole Fruit" userId="19dafda9408cf345" providerId="LiveId" clId="{24B0EB04-1EE8-4F1D-B31A-9363F46779F3}" dt="2022-12-04T17:49:01.279" v="271" actId="1076"/>
          <ac:picMkLst>
            <pc:docMk/>
            <pc:sldMk cId="3404265477" sldId="298"/>
            <ac:picMk id="4" creationId="{00F7F75C-3F4C-AB1F-BB24-4E0D29C590F7}"/>
          </ac:picMkLst>
        </pc:picChg>
        <pc:picChg chg="del">
          <ac:chgData name="Nicole Fruit" userId="19dafda9408cf345" providerId="LiveId" clId="{24B0EB04-1EE8-4F1D-B31A-9363F46779F3}" dt="2022-12-04T17:47:24.029" v="244" actId="478"/>
          <ac:picMkLst>
            <pc:docMk/>
            <pc:sldMk cId="3404265477" sldId="298"/>
            <ac:picMk id="5" creationId="{2920F87F-B651-442A-A09D-28F1AFAC823F}"/>
          </ac:picMkLst>
        </pc:picChg>
      </pc:sldChg>
      <pc:sldChg chg="modSp mod">
        <pc:chgData name="Nicole Fruit" userId="19dafda9408cf345" providerId="LiveId" clId="{24B0EB04-1EE8-4F1D-B31A-9363F46779F3}" dt="2022-12-09T01:12:54.591" v="3603" actId="26606"/>
        <pc:sldMkLst>
          <pc:docMk/>
          <pc:sldMk cId="3608498563" sldId="298"/>
        </pc:sldMkLst>
        <pc:spChg chg="mod">
          <ac:chgData name="Nicole Fruit" userId="19dafda9408cf345" providerId="LiveId" clId="{24B0EB04-1EE8-4F1D-B31A-9363F46779F3}" dt="2022-12-09T01:12:54.591" v="3603" actId="26606"/>
          <ac:spMkLst>
            <pc:docMk/>
            <pc:sldMk cId="3608498563" sldId="298"/>
            <ac:spMk id="2" creationId="{5B0E795A-1326-493D-81A6-471747607C7F}"/>
          </ac:spMkLst>
        </pc:spChg>
        <pc:picChg chg="mod">
          <ac:chgData name="Nicole Fruit" userId="19dafda9408cf345" providerId="LiveId" clId="{24B0EB04-1EE8-4F1D-B31A-9363F46779F3}" dt="2022-12-09T01:12:54.591" v="3603" actId="26606"/>
          <ac:picMkLst>
            <pc:docMk/>
            <pc:sldMk cId="3608498563" sldId="298"/>
            <ac:picMk id="4" creationId="{00F7F75C-3F4C-AB1F-BB24-4E0D29C590F7}"/>
          </ac:picMkLst>
        </pc:picChg>
      </pc:sldChg>
      <pc:sldChg chg="del">
        <pc:chgData name="Nicole Fruit" userId="19dafda9408cf345" providerId="LiveId" clId="{24B0EB04-1EE8-4F1D-B31A-9363F46779F3}" dt="2022-12-04T17:33:46.635" v="103" actId="2696"/>
        <pc:sldMkLst>
          <pc:docMk/>
          <pc:sldMk cId="667217218" sldId="299"/>
        </pc:sldMkLst>
      </pc:sldChg>
      <pc:sldChg chg="add del">
        <pc:chgData name="Nicole Fruit" userId="19dafda9408cf345" providerId="LiveId" clId="{24B0EB04-1EE8-4F1D-B31A-9363F46779F3}" dt="2022-12-04T20:15:54.269" v="3056" actId="2696"/>
        <pc:sldMkLst>
          <pc:docMk/>
          <pc:sldMk cId="3991557283" sldId="299"/>
        </pc:sldMkLst>
      </pc:sldChg>
      <pc:sldChg chg="add del">
        <pc:chgData name="Nicole Fruit" userId="19dafda9408cf345" providerId="LiveId" clId="{24B0EB04-1EE8-4F1D-B31A-9363F46779F3}" dt="2022-12-04T19:44:57.089" v="2826" actId="2696"/>
        <pc:sldMkLst>
          <pc:docMk/>
          <pc:sldMk cId="1582482927" sldId="300"/>
        </pc:sldMkLst>
      </pc:sldChg>
      <pc:sldChg chg="del">
        <pc:chgData name="Nicole Fruit" userId="19dafda9408cf345" providerId="LiveId" clId="{24B0EB04-1EE8-4F1D-B31A-9363F46779F3}" dt="2022-12-04T17:34:19.726" v="105" actId="2696"/>
        <pc:sldMkLst>
          <pc:docMk/>
          <pc:sldMk cId="3913671812" sldId="300"/>
        </pc:sldMkLst>
      </pc:sldChg>
      <pc:sldChg chg="del">
        <pc:chgData name="Nicole Fruit" userId="19dafda9408cf345" providerId="LiveId" clId="{24B0EB04-1EE8-4F1D-B31A-9363F46779F3}" dt="2022-12-04T17:34:19.726" v="105" actId="2696"/>
        <pc:sldMkLst>
          <pc:docMk/>
          <pc:sldMk cId="26998331" sldId="301"/>
        </pc:sldMkLst>
      </pc:sldChg>
      <pc:sldChg chg="add del">
        <pc:chgData name="Nicole Fruit" userId="19dafda9408cf345" providerId="LiveId" clId="{24B0EB04-1EE8-4F1D-B31A-9363F46779F3}" dt="2022-12-04T19:45:07.142" v="2827" actId="2696"/>
        <pc:sldMkLst>
          <pc:docMk/>
          <pc:sldMk cId="3507614076" sldId="301"/>
        </pc:sldMkLst>
      </pc:sldChg>
      <pc:sldChg chg="addSp delSp modSp del mod modClrScheme chgLayout">
        <pc:chgData name="Nicole Fruit" userId="19dafda9408cf345" providerId="LiveId" clId="{24B0EB04-1EE8-4F1D-B31A-9363F46779F3}" dt="2022-12-04T18:48:11.666" v="1892" actId="2696"/>
        <pc:sldMkLst>
          <pc:docMk/>
          <pc:sldMk cId="279731835" sldId="302"/>
        </pc:sldMkLst>
        <pc:spChg chg="del mod">
          <ac:chgData name="Nicole Fruit" userId="19dafda9408cf345" providerId="LiveId" clId="{24B0EB04-1EE8-4F1D-B31A-9363F46779F3}" dt="2022-12-04T18:11:49.365" v="1171" actId="26606"/>
          <ac:spMkLst>
            <pc:docMk/>
            <pc:sldMk cId="279731835" sldId="302"/>
            <ac:spMk id="2" creationId="{D385890B-5FDB-45AC-AB42-513C3D2EEB91}"/>
          </ac:spMkLst>
        </pc:spChg>
        <pc:spChg chg="add del mod">
          <ac:chgData name="Nicole Fruit" userId="19dafda9408cf345" providerId="LiveId" clId="{24B0EB04-1EE8-4F1D-B31A-9363F46779F3}" dt="2022-12-04T18:12:18.614" v="1174" actId="26606"/>
          <ac:spMkLst>
            <pc:docMk/>
            <pc:sldMk cId="279731835" sldId="302"/>
            <ac:spMk id="8" creationId="{6C7A8B32-6146-C8EC-B0DD-6B147BCDA2ED}"/>
          </ac:spMkLst>
        </pc:spChg>
        <pc:spChg chg="add del mod">
          <ac:chgData name="Nicole Fruit" userId="19dafda9408cf345" providerId="LiveId" clId="{24B0EB04-1EE8-4F1D-B31A-9363F46779F3}" dt="2022-12-04T18:12:18.614" v="1174" actId="26606"/>
          <ac:spMkLst>
            <pc:docMk/>
            <pc:sldMk cId="279731835" sldId="302"/>
            <ac:spMk id="10" creationId="{1C8727B5-11AA-E23E-A966-3D6ED79EA4C5}"/>
          </ac:spMkLst>
        </pc:spChg>
        <pc:spChg chg="add del mod">
          <ac:chgData name="Nicole Fruit" userId="19dafda9408cf345" providerId="LiveId" clId="{24B0EB04-1EE8-4F1D-B31A-9363F46779F3}" dt="2022-12-04T18:13:35.124" v="1179" actId="931"/>
          <ac:spMkLst>
            <pc:docMk/>
            <pc:sldMk cId="279731835" sldId="302"/>
            <ac:spMk id="11" creationId="{B69DA3E5-FEE7-2178-B63A-6651F8692CFC}"/>
          </ac:spMkLst>
        </pc:spChg>
        <pc:spChg chg="add del mod">
          <ac:chgData name="Nicole Fruit" userId="19dafda9408cf345" providerId="LiveId" clId="{24B0EB04-1EE8-4F1D-B31A-9363F46779F3}" dt="2022-12-04T18:12:18.504" v="1173" actId="26606"/>
          <ac:spMkLst>
            <pc:docMk/>
            <pc:sldMk cId="279731835" sldId="302"/>
            <ac:spMk id="15" creationId="{D5EFF53A-A3A7-F457-9131-3E84E0FB7D2D}"/>
          </ac:spMkLst>
        </pc:spChg>
        <pc:spChg chg="add del mod">
          <ac:chgData name="Nicole Fruit" userId="19dafda9408cf345" providerId="LiveId" clId="{24B0EB04-1EE8-4F1D-B31A-9363F46779F3}" dt="2022-12-04T18:15:15.825" v="1187" actId="931"/>
          <ac:spMkLst>
            <pc:docMk/>
            <pc:sldMk cId="279731835" sldId="302"/>
            <ac:spMk id="16" creationId="{95808AF7-FB99-23FD-68E2-B1FC3C568BBF}"/>
          </ac:spMkLst>
        </pc:spChg>
        <pc:spChg chg="add del mod">
          <ac:chgData name="Nicole Fruit" userId="19dafda9408cf345" providerId="LiveId" clId="{24B0EB04-1EE8-4F1D-B31A-9363F46779F3}" dt="2022-12-04T18:13:18.992" v="1175" actId="931"/>
          <ac:spMkLst>
            <pc:docMk/>
            <pc:sldMk cId="279731835" sldId="302"/>
            <ac:spMk id="17" creationId="{105F9E70-F506-3803-845F-7F9239787161}"/>
          </ac:spMkLst>
        </pc:spChg>
        <pc:spChg chg="add mod">
          <ac:chgData name="Nicole Fruit" userId="19dafda9408cf345" providerId="LiveId" clId="{24B0EB04-1EE8-4F1D-B31A-9363F46779F3}" dt="2022-12-04T18:19:35.235" v="1271" actId="26606"/>
          <ac:spMkLst>
            <pc:docMk/>
            <pc:sldMk cId="279731835" sldId="302"/>
            <ac:spMk id="18" creationId="{C390BE2D-A8A5-023D-9764-068D7C1491CA}"/>
          </ac:spMkLst>
        </pc:spChg>
        <pc:spChg chg="add del mod">
          <ac:chgData name="Nicole Fruit" userId="19dafda9408cf345" providerId="LiveId" clId="{24B0EB04-1EE8-4F1D-B31A-9363F46779F3}" dt="2022-12-04T18:18:27.701" v="1270" actId="478"/>
          <ac:spMkLst>
            <pc:docMk/>
            <pc:sldMk cId="279731835" sldId="302"/>
            <ac:spMk id="22" creationId="{C7FDA26E-A582-15DC-C0AB-2D80D2294486}"/>
          </ac:spMkLst>
        </pc:spChg>
        <pc:graphicFrameChg chg="add mod modGraphic">
          <ac:chgData name="Nicole Fruit" userId="19dafda9408cf345" providerId="LiveId" clId="{24B0EB04-1EE8-4F1D-B31A-9363F46779F3}" dt="2022-12-04T18:19:35.235" v="1271" actId="26606"/>
          <ac:graphicFrameMkLst>
            <pc:docMk/>
            <pc:sldMk cId="279731835" sldId="302"/>
            <ac:graphicFrameMk id="5" creationId="{E93C8164-DC60-5239-780F-F4AE942470D5}"/>
          </ac:graphicFrameMkLst>
        </pc:graphicFrameChg>
        <pc:picChg chg="add del mod">
          <ac:chgData name="Nicole Fruit" userId="19dafda9408cf345" providerId="LiveId" clId="{24B0EB04-1EE8-4F1D-B31A-9363F46779F3}" dt="2022-12-04T18:11:30.839" v="1170" actId="478"/>
          <ac:picMkLst>
            <pc:docMk/>
            <pc:sldMk cId="279731835" sldId="302"/>
            <ac:picMk id="4" creationId="{B04F0426-89EA-CDA9-A9A1-35FF35A9D632}"/>
          </ac:picMkLst>
        </pc:picChg>
        <pc:picChg chg="add del mod">
          <ac:chgData name="Nicole Fruit" userId="19dafda9408cf345" providerId="LiveId" clId="{24B0EB04-1EE8-4F1D-B31A-9363F46779F3}" dt="2022-12-04T18:13:23.461" v="1178" actId="478"/>
          <ac:picMkLst>
            <pc:docMk/>
            <pc:sldMk cId="279731835" sldId="302"/>
            <ac:picMk id="7" creationId="{AE6609DC-1224-ED95-6743-4C1E81ED3835}"/>
          </ac:picMkLst>
        </pc:picChg>
        <pc:picChg chg="add del mod">
          <ac:chgData name="Nicole Fruit" userId="19dafda9408cf345" providerId="LiveId" clId="{24B0EB04-1EE8-4F1D-B31A-9363F46779F3}" dt="2022-12-04T18:13:48.792" v="1186" actId="478"/>
          <ac:picMkLst>
            <pc:docMk/>
            <pc:sldMk cId="279731835" sldId="302"/>
            <ac:picMk id="13" creationId="{E6D02B13-5BD9-B4E8-28A5-AA877096EBA9}"/>
          </ac:picMkLst>
        </pc:picChg>
        <pc:picChg chg="add del mod modCrop">
          <ac:chgData name="Nicole Fruit" userId="19dafda9408cf345" providerId="LiveId" clId="{24B0EB04-1EE8-4F1D-B31A-9363F46779F3}" dt="2022-12-04T18:18:21.848" v="1269" actId="478"/>
          <ac:picMkLst>
            <pc:docMk/>
            <pc:sldMk cId="279731835" sldId="302"/>
            <ac:picMk id="20" creationId="{CB4314F7-5CA0-36EB-93B8-C233F0A10402}"/>
          </ac:picMkLst>
        </pc:picChg>
      </pc:sldChg>
      <pc:sldChg chg="addSp delSp modSp new mod modClrScheme chgLayout">
        <pc:chgData name="Nicole Fruit" userId="19dafda9408cf345" providerId="LiveId" clId="{24B0EB04-1EE8-4F1D-B31A-9363F46779F3}" dt="2022-12-04T20:15:34.255" v="3055" actId="26606"/>
        <pc:sldMkLst>
          <pc:docMk/>
          <pc:sldMk cId="3559414249" sldId="303"/>
        </pc:sldMkLst>
        <pc:spChg chg="mod">
          <ac:chgData name="Nicole Fruit" userId="19dafda9408cf345" providerId="LiveId" clId="{24B0EB04-1EE8-4F1D-B31A-9363F46779F3}" dt="2022-12-04T20:15:34.255" v="3055" actId="26606"/>
          <ac:spMkLst>
            <pc:docMk/>
            <pc:sldMk cId="3559414249" sldId="303"/>
            <ac:spMk id="2" creationId="{6F902BDC-4D39-BDCA-759C-5A1188D329FF}"/>
          </ac:spMkLst>
        </pc:spChg>
        <pc:spChg chg="add del mod">
          <ac:chgData name="Nicole Fruit" userId="19dafda9408cf345" providerId="LiveId" clId="{24B0EB04-1EE8-4F1D-B31A-9363F46779F3}" dt="2022-12-04T20:15:34.255" v="3055" actId="26606"/>
          <ac:spMkLst>
            <pc:docMk/>
            <pc:sldMk cId="3559414249" sldId="303"/>
            <ac:spMk id="3" creationId="{9438D8E1-4429-61FC-CFF8-DF67424CA302}"/>
          </ac:spMkLst>
        </pc:spChg>
        <pc:spChg chg="add mod">
          <ac:chgData name="Nicole Fruit" userId="19dafda9408cf345" providerId="LiveId" clId="{24B0EB04-1EE8-4F1D-B31A-9363F46779F3}" dt="2022-12-04T20:15:34.255" v="3055" actId="26606"/>
          <ac:spMkLst>
            <pc:docMk/>
            <pc:sldMk cId="3559414249" sldId="303"/>
            <ac:spMk id="4" creationId="{814E8FE8-075E-A5F5-B6A3-9F5E05D06D5C}"/>
          </ac:spMkLst>
        </pc:spChg>
        <pc:graphicFrameChg chg="add">
          <ac:chgData name="Nicole Fruit" userId="19dafda9408cf345" providerId="LiveId" clId="{24B0EB04-1EE8-4F1D-B31A-9363F46779F3}" dt="2022-12-04T20:15:34.255" v="3055" actId="26606"/>
          <ac:graphicFrameMkLst>
            <pc:docMk/>
            <pc:sldMk cId="3559414249" sldId="303"/>
            <ac:graphicFrameMk id="7" creationId="{424A9C02-1F99-A414-5DD0-46D750637179}"/>
          </ac:graphicFrameMkLst>
        </pc:graphicFrameChg>
        <pc:picChg chg="add del mod modCrop">
          <ac:chgData name="Nicole Fruit" userId="19dafda9408cf345" providerId="LiveId" clId="{24B0EB04-1EE8-4F1D-B31A-9363F46779F3}" dt="2022-12-04T19:39:09.586" v="2594" actId="21"/>
          <ac:picMkLst>
            <pc:docMk/>
            <pc:sldMk cId="3559414249" sldId="303"/>
            <ac:picMk id="6" creationId="{7A2A7159-FA2A-6A56-2A45-CD02292EECA8}"/>
          </ac:picMkLst>
        </pc:picChg>
      </pc:sldChg>
      <pc:sldChg chg="addSp delSp modSp new mod modAnim">
        <pc:chgData name="Nicole Fruit" userId="19dafda9408cf345" providerId="LiveId" clId="{24B0EB04-1EE8-4F1D-B31A-9363F46779F3}" dt="2022-12-04T20:33:53.923" v="3117"/>
        <pc:sldMkLst>
          <pc:docMk/>
          <pc:sldMk cId="3860196496" sldId="304"/>
        </pc:sldMkLst>
        <pc:spChg chg="mod">
          <ac:chgData name="Nicole Fruit" userId="19dafda9408cf345" providerId="LiveId" clId="{24B0EB04-1EE8-4F1D-B31A-9363F46779F3}" dt="2022-12-04T20:24:28.176" v="3083" actId="20577"/>
          <ac:spMkLst>
            <pc:docMk/>
            <pc:sldMk cId="3860196496" sldId="304"/>
            <ac:spMk id="2" creationId="{11D5857B-2A27-4E70-F0CD-CF959688DA40}"/>
          </ac:spMkLst>
        </pc:spChg>
        <pc:spChg chg="del">
          <ac:chgData name="Nicole Fruit" userId="19dafda9408cf345" providerId="LiveId" clId="{24B0EB04-1EE8-4F1D-B31A-9363F46779F3}" dt="2022-12-04T20:25:00.003" v="3084"/>
          <ac:spMkLst>
            <pc:docMk/>
            <pc:sldMk cId="3860196496" sldId="304"/>
            <ac:spMk id="3" creationId="{1E84E0F6-C5D8-2140-279C-8ED68B55DECA}"/>
          </ac:spMkLst>
        </pc:spChg>
        <pc:spChg chg="del">
          <ac:chgData name="Nicole Fruit" userId="19dafda9408cf345" providerId="LiveId" clId="{24B0EB04-1EE8-4F1D-B31A-9363F46779F3}" dt="2022-12-04T20:26:35.829" v="3091" actId="931"/>
          <ac:spMkLst>
            <pc:docMk/>
            <pc:sldMk cId="3860196496" sldId="304"/>
            <ac:spMk id="4" creationId="{E72E8F2B-380E-010A-7011-74D77F9077FC}"/>
          </ac:spMkLst>
        </pc:spChg>
        <pc:spChg chg="add mod">
          <ac:chgData name="Nicole Fruit" userId="19dafda9408cf345" providerId="LiveId" clId="{24B0EB04-1EE8-4F1D-B31A-9363F46779F3}" dt="2022-12-04T20:25:00.003" v="3084"/>
          <ac:spMkLst>
            <pc:docMk/>
            <pc:sldMk cId="3860196496" sldId="304"/>
            <ac:spMk id="5" creationId="{24A08DBF-89E0-C9A3-A1D5-122809BC8865}"/>
          </ac:spMkLst>
        </pc:spChg>
        <pc:spChg chg="add mod">
          <ac:chgData name="Nicole Fruit" userId="19dafda9408cf345" providerId="LiveId" clId="{24B0EB04-1EE8-4F1D-B31A-9363F46779F3}" dt="2022-12-04T20:33:07.852" v="3114" actId="207"/>
          <ac:spMkLst>
            <pc:docMk/>
            <pc:sldMk cId="3860196496" sldId="304"/>
            <ac:spMk id="6" creationId="{DEF972FE-43F9-621E-459F-42645D4BDE15}"/>
          </ac:spMkLst>
        </pc:spChg>
        <pc:picChg chg="add mod">
          <ac:chgData name="Nicole Fruit" userId="19dafda9408cf345" providerId="LiveId" clId="{24B0EB04-1EE8-4F1D-B31A-9363F46779F3}" dt="2022-12-04T20:26:37.454" v="3092" actId="27614"/>
          <ac:picMkLst>
            <pc:docMk/>
            <pc:sldMk cId="3860196496" sldId="304"/>
            <ac:picMk id="8" creationId="{C7AC5109-FBD1-7273-4B3F-A2D3457343A7}"/>
          </ac:picMkLst>
        </pc:picChg>
      </pc:sldChg>
      <pc:sldChg chg="addSp delSp modSp new mod modClrScheme chgLayout">
        <pc:chgData name="Nicole Fruit" userId="19dafda9408cf345" providerId="LiveId" clId="{24B0EB04-1EE8-4F1D-B31A-9363F46779F3}" dt="2022-12-04T20:30:51.110" v="3110" actId="26606"/>
        <pc:sldMkLst>
          <pc:docMk/>
          <pc:sldMk cId="422715048" sldId="305"/>
        </pc:sldMkLst>
        <pc:spChg chg="mod">
          <ac:chgData name="Nicole Fruit" userId="19dafda9408cf345" providerId="LiveId" clId="{24B0EB04-1EE8-4F1D-B31A-9363F46779F3}" dt="2022-12-04T20:30:51.110" v="3110" actId="26606"/>
          <ac:spMkLst>
            <pc:docMk/>
            <pc:sldMk cId="422715048" sldId="305"/>
            <ac:spMk id="2" creationId="{33FAAB4F-8CE0-876A-889C-56FC81A035F2}"/>
          </ac:spMkLst>
        </pc:spChg>
        <pc:spChg chg="add del mod">
          <ac:chgData name="Nicole Fruit" userId="19dafda9408cf345" providerId="LiveId" clId="{24B0EB04-1EE8-4F1D-B31A-9363F46779F3}" dt="2022-12-04T20:30:17.645" v="3096" actId="478"/>
          <ac:spMkLst>
            <pc:docMk/>
            <pc:sldMk cId="422715048" sldId="305"/>
            <ac:spMk id="3" creationId="{676FABBE-335F-0FEB-137D-6FD4D29153B5}"/>
          </ac:spMkLst>
        </pc:spChg>
        <pc:spChg chg="add mod">
          <ac:chgData name="Nicole Fruit" userId="19dafda9408cf345" providerId="LiveId" clId="{24B0EB04-1EE8-4F1D-B31A-9363F46779F3}" dt="2022-12-04T20:30:51.110" v="3110" actId="26606"/>
          <ac:spMkLst>
            <pc:docMk/>
            <pc:sldMk cId="422715048" sldId="305"/>
            <ac:spMk id="4" creationId="{74DE3037-9C20-8FF0-EF2A-62EDEF2E08C7}"/>
          </ac:spMkLst>
        </pc:spChg>
        <pc:picChg chg="add mod">
          <ac:chgData name="Nicole Fruit" userId="19dafda9408cf345" providerId="LiveId" clId="{24B0EB04-1EE8-4F1D-B31A-9363F46779F3}" dt="2022-12-04T20:30:51.110" v="3110" actId="26606"/>
          <ac:picMkLst>
            <pc:docMk/>
            <pc:sldMk cId="422715048" sldId="305"/>
            <ac:picMk id="5" creationId="{740A53D2-9BB0-D23D-7C70-BD707145F411}"/>
          </ac:picMkLst>
        </pc:picChg>
      </pc:sldChg>
      <pc:sldChg chg="addSp delSp modSp new mod modClrScheme chgLayout">
        <pc:chgData name="Nicole Fruit" userId="19dafda9408cf345" providerId="LiveId" clId="{24B0EB04-1EE8-4F1D-B31A-9363F46779F3}" dt="2022-12-09T01:12:13.738" v="3602" actId="26606"/>
        <pc:sldMkLst>
          <pc:docMk/>
          <pc:sldMk cId="892108581" sldId="306"/>
        </pc:sldMkLst>
        <pc:spChg chg="del">
          <ac:chgData name="Nicole Fruit" userId="19dafda9408cf345" providerId="LiveId" clId="{24B0EB04-1EE8-4F1D-B31A-9363F46779F3}" dt="2022-12-09T00:51:44.958" v="3122" actId="26606"/>
          <ac:spMkLst>
            <pc:docMk/>
            <pc:sldMk cId="892108581" sldId="306"/>
            <ac:spMk id="2" creationId="{E3FC8293-3B0E-CF16-F677-AAFACC1EFD16}"/>
          </ac:spMkLst>
        </pc:spChg>
        <pc:spChg chg="del">
          <ac:chgData name="Nicole Fruit" userId="19dafda9408cf345" providerId="LiveId" clId="{24B0EB04-1EE8-4F1D-B31A-9363F46779F3}" dt="2022-12-09T00:51:44.958" v="3122" actId="26606"/>
          <ac:spMkLst>
            <pc:docMk/>
            <pc:sldMk cId="892108581" sldId="306"/>
            <ac:spMk id="3" creationId="{CBF25316-5C90-37CF-E3EC-E99FC912022D}"/>
          </ac:spMkLst>
        </pc:spChg>
        <pc:spChg chg="del">
          <ac:chgData name="Nicole Fruit" userId="19dafda9408cf345" providerId="LiveId" clId="{24B0EB04-1EE8-4F1D-B31A-9363F46779F3}" dt="2022-12-09T00:51:33.622" v="3119" actId="931"/>
          <ac:spMkLst>
            <pc:docMk/>
            <pc:sldMk cId="892108581" sldId="306"/>
            <ac:spMk id="4" creationId="{BDE1C56E-5D7A-AF76-BE8D-15EA43A667DE}"/>
          </ac:spMkLst>
        </pc:spChg>
        <pc:spChg chg="add mod">
          <ac:chgData name="Nicole Fruit" userId="19dafda9408cf345" providerId="LiveId" clId="{24B0EB04-1EE8-4F1D-B31A-9363F46779F3}" dt="2022-12-09T01:12:13.738" v="3602" actId="26606"/>
          <ac:spMkLst>
            <pc:docMk/>
            <pc:sldMk cId="892108581" sldId="306"/>
            <ac:spMk id="11" creationId="{7EFED225-9375-C4AA-979A-EED134DAAABB}"/>
          </ac:spMkLst>
        </pc:spChg>
        <pc:spChg chg="add mod">
          <ac:chgData name="Nicole Fruit" userId="19dafda9408cf345" providerId="LiveId" clId="{24B0EB04-1EE8-4F1D-B31A-9363F46779F3}" dt="2022-12-09T01:12:13.738" v="3602" actId="26606"/>
          <ac:spMkLst>
            <pc:docMk/>
            <pc:sldMk cId="892108581" sldId="306"/>
            <ac:spMk id="13" creationId="{748D831C-9E00-3233-879D-21E594B95254}"/>
          </ac:spMkLst>
        </pc:spChg>
        <pc:picChg chg="add mod">
          <ac:chgData name="Nicole Fruit" userId="19dafda9408cf345" providerId="LiveId" clId="{24B0EB04-1EE8-4F1D-B31A-9363F46779F3}" dt="2022-12-09T01:12:13.723" v="3601" actId="26606"/>
          <ac:picMkLst>
            <pc:docMk/>
            <pc:sldMk cId="892108581" sldId="306"/>
            <ac:picMk id="6" creationId="{C2792448-0E63-2195-2A00-0AC01F3A559B}"/>
          </ac:picMkLst>
        </pc:picChg>
      </pc:sldChg>
      <pc:sldChg chg="addSp modSp new mod">
        <pc:chgData name="Nicole Fruit" userId="19dafda9408cf345" providerId="LiveId" clId="{24B0EB04-1EE8-4F1D-B31A-9363F46779F3}" dt="2022-12-09T01:10:09.876" v="3597" actId="14100"/>
        <pc:sldMkLst>
          <pc:docMk/>
          <pc:sldMk cId="3325295959" sldId="307"/>
        </pc:sldMkLst>
        <pc:spChg chg="mod">
          <ac:chgData name="Nicole Fruit" userId="19dafda9408cf345" providerId="LiveId" clId="{24B0EB04-1EE8-4F1D-B31A-9363F46779F3}" dt="2022-12-09T00:55:16.257" v="3292" actId="20577"/>
          <ac:spMkLst>
            <pc:docMk/>
            <pc:sldMk cId="3325295959" sldId="307"/>
            <ac:spMk id="2" creationId="{0A48DE06-8672-E7D4-3771-EB4B2D2F1E75}"/>
          </ac:spMkLst>
        </pc:spChg>
        <pc:spChg chg="mod">
          <ac:chgData name="Nicole Fruit" userId="19dafda9408cf345" providerId="LiveId" clId="{24B0EB04-1EE8-4F1D-B31A-9363F46779F3}" dt="2022-12-09T01:02:44.206" v="3562" actId="14100"/>
          <ac:spMkLst>
            <pc:docMk/>
            <pc:sldMk cId="3325295959" sldId="307"/>
            <ac:spMk id="3" creationId="{D32728DF-9658-B4A4-CDAF-8D6DDC7D35D5}"/>
          </ac:spMkLst>
        </pc:spChg>
        <pc:spChg chg="mod">
          <ac:chgData name="Nicole Fruit" userId="19dafda9408cf345" providerId="LiveId" clId="{24B0EB04-1EE8-4F1D-B31A-9363F46779F3}" dt="2022-12-09T01:08:01.092" v="3589" actId="20577"/>
          <ac:spMkLst>
            <pc:docMk/>
            <pc:sldMk cId="3325295959" sldId="307"/>
            <ac:spMk id="4" creationId="{00FFE19A-1CD9-CC73-F45D-58D11C79366B}"/>
          </ac:spMkLst>
        </pc:spChg>
        <pc:picChg chg="add mod modCrop">
          <ac:chgData name="Nicole Fruit" userId="19dafda9408cf345" providerId="LiveId" clId="{24B0EB04-1EE8-4F1D-B31A-9363F46779F3}" dt="2022-12-09T01:08:07.341" v="3590" actId="1076"/>
          <ac:picMkLst>
            <pc:docMk/>
            <pc:sldMk cId="3325295959" sldId="307"/>
            <ac:picMk id="6" creationId="{E2E8840E-6215-E097-7F9A-B3AD94D6CB82}"/>
          </ac:picMkLst>
        </pc:picChg>
        <pc:picChg chg="add mod">
          <ac:chgData name="Nicole Fruit" userId="19dafda9408cf345" providerId="LiveId" clId="{24B0EB04-1EE8-4F1D-B31A-9363F46779F3}" dt="2022-12-09T01:10:09.876" v="3597" actId="14100"/>
          <ac:picMkLst>
            <pc:docMk/>
            <pc:sldMk cId="3325295959" sldId="307"/>
            <ac:picMk id="8" creationId="{36429B2F-8712-B8B6-6DDE-3CA12BE7407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en-US" b="1" dirty="0"/>
            <a:t>1917</a:t>
          </a:r>
          <a:r>
            <a:rPr lang="en-US" dirty="0"/>
            <a:t>: Melvin Jones founded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n-US" b="1" dirty="0"/>
            <a:t>1920</a:t>
          </a:r>
          <a:r>
            <a:rPr lang="en-US" dirty="0"/>
            <a:t>: LCI becomes international with Canadian club.</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n-US" b="1" dirty="0"/>
            <a:t>1925</a:t>
          </a:r>
          <a:r>
            <a:rPr lang="en-US" dirty="0"/>
            <a:t>: Helen Keller challenged Lions to become “knights of the blind.”</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n-US" b="1" dirty="0"/>
            <a:t>1945</a:t>
          </a:r>
          <a:r>
            <a:rPr lang="en-US" dirty="0"/>
            <a:t>: LCI helped draft the United Nations Charter.</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n-US" b="1" dirty="0"/>
            <a:t>1957</a:t>
          </a:r>
          <a:r>
            <a:rPr lang="en-US" dirty="0"/>
            <a:t>: The Leo Club Program is created.</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n-US" b="1" dirty="0"/>
            <a:t>1968</a:t>
          </a:r>
          <a:r>
            <a:rPr lang="en-US" dirty="0"/>
            <a:t>: The Lions Clubs International Foundation is established.</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n-US" b="1" dirty="0"/>
            <a:t>1990</a:t>
          </a:r>
          <a:r>
            <a:rPr lang="en-US" dirty="0"/>
            <a:t>: </a:t>
          </a:r>
          <a:r>
            <a:rPr lang="en-US" dirty="0" err="1"/>
            <a:t>SightFirst</a:t>
          </a:r>
          <a:r>
            <a:rPr lang="en-US" dirty="0"/>
            <a:t> is launched.</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en-US" b="1" dirty="0"/>
            <a:t>Today</a:t>
          </a:r>
          <a:r>
            <a:rPr lang="en-US" dirty="0"/>
            <a:t>: </a:t>
          </a:r>
          <a:r>
            <a:rPr lang="en-US"/>
            <a:t>Our international network has grown to include more </a:t>
          </a:r>
          <a:r>
            <a:rPr lang="en-US" dirty="0"/>
            <a:t>than 200 countries and geographic areas.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en-US" dirty="0"/>
            <a:t>1987: LCI became the first service club organization to admit women as members.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D203DE52-4A6F-46D9-8A23-A6294228C21C}" type="presOf" srcId="{E7BE220B-25ED-4A6E-94C6-FEE65CD41173}" destId="{06BAF511-8871-489D-9236-38AB3958C669}" srcOrd="1"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DC63FF-F4CA-4A36-AAF6-BDA9556A14E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689AA619-A1D5-425F-98DD-596402799760}">
      <dgm:prSet/>
      <dgm:spPr/>
      <dgm:t>
        <a:bodyPr/>
        <a:lstStyle/>
        <a:p>
          <a:r>
            <a:rPr lang="en-US"/>
            <a:t>PP—past president</a:t>
          </a:r>
        </a:p>
      </dgm:t>
    </dgm:pt>
    <dgm:pt modelId="{BA0BD698-0170-4844-808C-881AF7C68948}" type="parTrans" cxnId="{0D0CA279-043E-4F73-9FFF-5335F2411596}">
      <dgm:prSet/>
      <dgm:spPr/>
      <dgm:t>
        <a:bodyPr/>
        <a:lstStyle/>
        <a:p>
          <a:endParaRPr lang="en-US"/>
        </a:p>
      </dgm:t>
    </dgm:pt>
    <dgm:pt modelId="{4F7C2BEC-609F-46B9-9E32-100E7FF63470}" type="sibTrans" cxnId="{0D0CA279-043E-4F73-9FFF-5335F2411596}">
      <dgm:prSet/>
      <dgm:spPr/>
      <dgm:t>
        <a:bodyPr/>
        <a:lstStyle/>
        <a:p>
          <a:endParaRPr lang="en-US"/>
        </a:p>
      </dgm:t>
    </dgm:pt>
    <dgm:pt modelId="{2D67750A-18D0-4DF3-93A4-0FB3E59512E5}">
      <dgm:prSet/>
      <dgm:spPr/>
      <dgm:t>
        <a:bodyPr/>
        <a:lstStyle/>
        <a:p>
          <a:r>
            <a:rPr lang="en-US" dirty="0"/>
            <a:t>ZC—zone chairperson</a:t>
          </a:r>
        </a:p>
      </dgm:t>
    </dgm:pt>
    <dgm:pt modelId="{7349A524-61F3-4FAF-A36C-11043291DE87}" type="parTrans" cxnId="{EB5E839B-0719-4E9F-8957-29344059CF9F}">
      <dgm:prSet/>
      <dgm:spPr/>
      <dgm:t>
        <a:bodyPr/>
        <a:lstStyle/>
        <a:p>
          <a:endParaRPr lang="en-US"/>
        </a:p>
      </dgm:t>
    </dgm:pt>
    <dgm:pt modelId="{3508BA53-C7B6-47DD-A120-729E1F8E9EE7}" type="sibTrans" cxnId="{EB5E839B-0719-4E9F-8957-29344059CF9F}">
      <dgm:prSet/>
      <dgm:spPr/>
      <dgm:t>
        <a:bodyPr/>
        <a:lstStyle/>
        <a:p>
          <a:endParaRPr lang="en-US"/>
        </a:p>
      </dgm:t>
    </dgm:pt>
    <dgm:pt modelId="{61C5D15E-CA51-458B-91AC-B139880AE96E}">
      <dgm:prSet/>
      <dgm:spPr/>
      <dgm:t>
        <a:bodyPr/>
        <a:lstStyle/>
        <a:p>
          <a:r>
            <a:rPr lang="en-US"/>
            <a:t>VDG—vice district governor</a:t>
          </a:r>
        </a:p>
      </dgm:t>
    </dgm:pt>
    <dgm:pt modelId="{219E7FCB-AE5C-433E-ACFF-F0DC391172AC}" type="parTrans" cxnId="{2F2F1AD2-099B-453F-AEA0-80AC93933197}">
      <dgm:prSet/>
      <dgm:spPr/>
      <dgm:t>
        <a:bodyPr/>
        <a:lstStyle/>
        <a:p>
          <a:endParaRPr lang="en-US"/>
        </a:p>
      </dgm:t>
    </dgm:pt>
    <dgm:pt modelId="{9E3B9EB8-3404-4D33-96C4-9308DE29F86A}" type="sibTrans" cxnId="{2F2F1AD2-099B-453F-AEA0-80AC93933197}">
      <dgm:prSet/>
      <dgm:spPr/>
      <dgm:t>
        <a:bodyPr/>
        <a:lstStyle/>
        <a:p>
          <a:endParaRPr lang="en-US"/>
        </a:p>
      </dgm:t>
    </dgm:pt>
    <dgm:pt modelId="{9A77ADD7-F742-477B-B3DA-A7FFC539FBD6}">
      <dgm:prSet/>
      <dgm:spPr/>
      <dgm:t>
        <a:bodyPr/>
        <a:lstStyle/>
        <a:p>
          <a:r>
            <a:rPr lang="en-US"/>
            <a:t>DG—district governor</a:t>
          </a:r>
        </a:p>
      </dgm:t>
    </dgm:pt>
    <dgm:pt modelId="{9CFB7367-01B4-4F73-BAF5-A3C53B37109E}" type="parTrans" cxnId="{B8A5B3C3-74AA-4D84-AAF8-CC6BD5646239}">
      <dgm:prSet/>
      <dgm:spPr/>
      <dgm:t>
        <a:bodyPr/>
        <a:lstStyle/>
        <a:p>
          <a:endParaRPr lang="en-US"/>
        </a:p>
      </dgm:t>
    </dgm:pt>
    <dgm:pt modelId="{FC289527-D97A-4B3A-B423-D42F82BEEEF9}" type="sibTrans" cxnId="{B8A5B3C3-74AA-4D84-AAF8-CC6BD5646239}">
      <dgm:prSet/>
      <dgm:spPr/>
      <dgm:t>
        <a:bodyPr/>
        <a:lstStyle/>
        <a:p>
          <a:endParaRPr lang="en-US"/>
        </a:p>
      </dgm:t>
    </dgm:pt>
    <dgm:pt modelId="{3E64C905-0B19-4BB9-B6FE-356EB432FBEC}">
      <dgm:prSet/>
      <dgm:spPr/>
      <dgm:t>
        <a:bodyPr/>
        <a:lstStyle/>
        <a:p>
          <a:r>
            <a:rPr lang="en-US"/>
            <a:t>PCC—past council chairperson</a:t>
          </a:r>
        </a:p>
      </dgm:t>
    </dgm:pt>
    <dgm:pt modelId="{1C4E30AA-80B3-4856-A5A7-82958E799DB1}" type="parTrans" cxnId="{C980A8BA-2F73-4605-AD7F-C89FC572E466}">
      <dgm:prSet/>
      <dgm:spPr/>
      <dgm:t>
        <a:bodyPr/>
        <a:lstStyle/>
        <a:p>
          <a:endParaRPr lang="en-US"/>
        </a:p>
      </dgm:t>
    </dgm:pt>
    <dgm:pt modelId="{759D9844-CC22-4958-8A29-2188FA7348A1}" type="sibTrans" cxnId="{C980A8BA-2F73-4605-AD7F-C89FC572E466}">
      <dgm:prSet/>
      <dgm:spPr/>
      <dgm:t>
        <a:bodyPr/>
        <a:lstStyle/>
        <a:p>
          <a:endParaRPr lang="en-US"/>
        </a:p>
      </dgm:t>
    </dgm:pt>
    <dgm:pt modelId="{582A998A-8665-497E-8FFB-8307E491721A}">
      <dgm:prSet/>
      <dgm:spPr/>
      <dgm:t>
        <a:bodyPr/>
        <a:lstStyle/>
        <a:p>
          <a:r>
            <a:rPr lang="en-US"/>
            <a:t>PDG—past district governor</a:t>
          </a:r>
        </a:p>
      </dgm:t>
    </dgm:pt>
    <dgm:pt modelId="{DA3DBDB4-9E0C-4DBF-B79F-A9F7B9A258AC}" type="parTrans" cxnId="{CF1C9059-C050-4F7B-AA79-9EB3D320DA9D}">
      <dgm:prSet/>
      <dgm:spPr/>
      <dgm:t>
        <a:bodyPr/>
        <a:lstStyle/>
        <a:p>
          <a:endParaRPr lang="en-US"/>
        </a:p>
      </dgm:t>
    </dgm:pt>
    <dgm:pt modelId="{E356DA4C-0E9D-4107-8041-57ED7E658C7B}" type="sibTrans" cxnId="{CF1C9059-C050-4F7B-AA79-9EB3D320DA9D}">
      <dgm:prSet/>
      <dgm:spPr/>
      <dgm:t>
        <a:bodyPr/>
        <a:lstStyle/>
        <a:p>
          <a:endParaRPr lang="en-US"/>
        </a:p>
      </dgm:t>
    </dgm:pt>
    <dgm:pt modelId="{53955D04-D5AA-4C00-8B28-042512FA574E}">
      <dgm:prSet/>
      <dgm:spPr/>
      <dgm:t>
        <a:bodyPr/>
        <a:lstStyle/>
        <a:p>
          <a:r>
            <a:rPr lang="en-US"/>
            <a:t>PID—past international director</a:t>
          </a:r>
        </a:p>
      </dgm:t>
    </dgm:pt>
    <dgm:pt modelId="{B5304E2D-9638-451C-B385-9DDE6817DDE3}" type="parTrans" cxnId="{FCE1009B-C340-48C2-BBD5-88724CB6C69A}">
      <dgm:prSet/>
      <dgm:spPr/>
      <dgm:t>
        <a:bodyPr/>
        <a:lstStyle/>
        <a:p>
          <a:endParaRPr lang="en-US"/>
        </a:p>
      </dgm:t>
    </dgm:pt>
    <dgm:pt modelId="{5ECD253B-E868-4AFB-8EA4-EEAABE877804}" type="sibTrans" cxnId="{FCE1009B-C340-48C2-BBD5-88724CB6C69A}">
      <dgm:prSet/>
      <dgm:spPr/>
      <dgm:t>
        <a:bodyPr/>
        <a:lstStyle/>
        <a:p>
          <a:endParaRPr lang="en-US"/>
        </a:p>
      </dgm:t>
    </dgm:pt>
    <dgm:pt modelId="{B8C6741C-EA4E-4B1E-BC00-D2457210841C}">
      <dgm:prSet/>
      <dgm:spPr/>
      <dgm:t>
        <a:bodyPr/>
        <a:lstStyle/>
        <a:p>
          <a:r>
            <a:rPr lang="en-US"/>
            <a:t>GLT—Leadership Chairperson</a:t>
          </a:r>
        </a:p>
      </dgm:t>
    </dgm:pt>
    <dgm:pt modelId="{48DA1E88-CF43-4453-954F-48FF86E2CEDA}" type="parTrans" cxnId="{A9794528-A5B8-4597-B7A8-806200C52E70}">
      <dgm:prSet/>
      <dgm:spPr/>
      <dgm:t>
        <a:bodyPr/>
        <a:lstStyle/>
        <a:p>
          <a:endParaRPr lang="en-US"/>
        </a:p>
      </dgm:t>
    </dgm:pt>
    <dgm:pt modelId="{63C03330-000E-4CEA-948B-32F13E371AA5}" type="sibTrans" cxnId="{A9794528-A5B8-4597-B7A8-806200C52E70}">
      <dgm:prSet/>
      <dgm:spPr/>
      <dgm:t>
        <a:bodyPr/>
        <a:lstStyle/>
        <a:p>
          <a:endParaRPr lang="en-US"/>
        </a:p>
      </dgm:t>
    </dgm:pt>
    <dgm:pt modelId="{F67BE9EC-3400-4799-8CD8-A9976E33CB37}">
      <dgm:prSet/>
      <dgm:spPr/>
      <dgm:t>
        <a:bodyPr/>
        <a:lstStyle/>
        <a:p>
          <a:r>
            <a:rPr lang="en-US"/>
            <a:t>GMT—Membership Chairperson</a:t>
          </a:r>
        </a:p>
      </dgm:t>
    </dgm:pt>
    <dgm:pt modelId="{C0C0E95E-1141-4F03-8E62-6B82C10A93D2}" type="parTrans" cxnId="{2206219A-CDD4-4B00-9CF1-4AA736F20065}">
      <dgm:prSet/>
      <dgm:spPr/>
      <dgm:t>
        <a:bodyPr/>
        <a:lstStyle/>
        <a:p>
          <a:endParaRPr lang="en-US"/>
        </a:p>
      </dgm:t>
    </dgm:pt>
    <dgm:pt modelId="{D576867E-4D26-4BAA-8063-ED1BDEF88D04}" type="sibTrans" cxnId="{2206219A-CDD4-4B00-9CF1-4AA736F20065}">
      <dgm:prSet/>
      <dgm:spPr/>
      <dgm:t>
        <a:bodyPr/>
        <a:lstStyle/>
        <a:p>
          <a:endParaRPr lang="en-US"/>
        </a:p>
      </dgm:t>
    </dgm:pt>
    <dgm:pt modelId="{0450E71B-297A-4B65-A694-786BC23FD44A}">
      <dgm:prSet/>
      <dgm:spPr/>
      <dgm:t>
        <a:bodyPr/>
        <a:lstStyle/>
        <a:p>
          <a:r>
            <a:rPr lang="en-US"/>
            <a:t>GST—Service Chairperson</a:t>
          </a:r>
        </a:p>
      </dgm:t>
    </dgm:pt>
    <dgm:pt modelId="{D7480EE2-6493-488D-AA06-0D6A9E5E34FF}" type="parTrans" cxnId="{201C9B5B-0DC7-491C-B1A9-041DB158A0A0}">
      <dgm:prSet/>
      <dgm:spPr/>
      <dgm:t>
        <a:bodyPr/>
        <a:lstStyle/>
        <a:p>
          <a:endParaRPr lang="en-US"/>
        </a:p>
      </dgm:t>
    </dgm:pt>
    <dgm:pt modelId="{A645180A-1670-48F3-B37E-DD796B6276E5}" type="sibTrans" cxnId="{201C9B5B-0DC7-491C-B1A9-041DB158A0A0}">
      <dgm:prSet/>
      <dgm:spPr/>
      <dgm:t>
        <a:bodyPr/>
        <a:lstStyle/>
        <a:p>
          <a:endParaRPr lang="en-US"/>
        </a:p>
      </dgm:t>
    </dgm:pt>
    <dgm:pt modelId="{E7FECA63-2D16-460F-B0E1-7D5E54F8E540}">
      <dgm:prSet/>
      <dgm:spPr/>
      <dgm:t>
        <a:bodyPr/>
        <a:lstStyle/>
        <a:p>
          <a:r>
            <a:rPr lang="en-US" dirty="0"/>
            <a:t>GMA—Global Membership Approach</a:t>
          </a:r>
        </a:p>
      </dgm:t>
    </dgm:pt>
    <dgm:pt modelId="{C6F01105-7649-47E1-8ECB-268B90C386E7}" type="parTrans" cxnId="{EE1B3504-3121-4798-8197-E8DF7611F7B9}">
      <dgm:prSet/>
      <dgm:spPr/>
      <dgm:t>
        <a:bodyPr/>
        <a:lstStyle/>
        <a:p>
          <a:endParaRPr lang="en-US"/>
        </a:p>
      </dgm:t>
    </dgm:pt>
    <dgm:pt modelId="{19AF66E6-22B3-41EF-8588-4C2848699087}" type="sibTrans" cxnId="{EE1B3504-3121-4798-8197-E8DF7611F7B9}">
      <dgm:prSet/>
      <dgm:spPr/>
      <dgm:t>
        <a:bodyPr/>
        <a:lstStyle/>
        <a:p>
          <a:endParaRPr lang="en-US"/>
        </a:p>
      </dgm:t>
    </dgm:pt>
    <dgm:pt modelId="{B5B1D7BB-0E1B-4BAF-802C-18FDE5BF3A97}">
      <dgm:prSet/>
      <dgm:spPr/>
      <dgm:t>
        <a:bodyPr/>
        <a:lstStyle/>
        <a:p>
          <a:r>
            <a:rPr lang="en-US"/>
            <a:t>LCI—Lions Clubs International</a:t>
          </a:r>
        </a:p>
      </dgm:t>
    </dgm:pt>
    <dgm:pt modelId="{8285204B-1266-4E6B-B908-18DFA4F9F493}" type="parTrans" cxnId="{E513B818-D5D3-4B1C-BB95-017A953B5910}">
      <dgm:prSet/>
      <dgm:spPr/>
      <dgm:t>
        <a:bodyPr/>
        <a:lstStyle/>
        <a:p>
          <a:endParaRPr lang="en-US"/>
        </a:p>
      </dgm:t>
    </dgm:pt>
    <dgm:pt modelId="{2577E949-26F7-4689-8F60-C7582A24C6DF}" type="sibTrans" cxnId="{E513B818-D5D3-4B1C-BB95-017A953B5910}">
      <dgm:prSet/>
      <dgm:spPr/>
      <dgm:t>
        <a:bodyPr/>
        <a:lstStyle/>
        <a:p>
          <a:endParaRPr lang="en-US"/>
        </a:p>
      </dgm:t>
    </dgm:pt>
    <dgm:pt modelId="{E9D40290-EFA9-48B6-9D8C-D530A04010E9}">
      <dgm:prSet/>
      <dgm:spPr/>
      <dgm:t>
        <a:bodyPr/>
        <a:lstStyle/>
        <a:p>
          <a:r>
            <a:rPr lang="en-US"/>
            <a:t>LCIF—Lions Clubs International Foundation</a:t>
          </a:r>
        </a:p>
      </dgm:t>
    </dgm:pt>
    <dgm:pt modelId="{D6B23043-AD71-4492-BDC8-FACE501EAF3E}" type="parTrans" cxnId="{0F82B07D-E75D-4303-BC66-86CD517211F4}">
      <dgm:prSet/>
      <dgm:spPr/>
      <dgm:t>
        <a:bodyPr/>
        <a:lstStyle/>
        <a:p>
          <a:endParaRPr lang="en-US"/>
        </a:p>
      </dgm:t>
    </dgm:pt>
    <dgm:pt modelId="{49A695BF-5805-4123-BC5C-A1E8B1038874}" type="sibTrans" cxnId="{0F82B07D-E75D-4303-BC66-86CD517211F4}">
      <dgm:prSet/>
      <dgm:spPr/>
      <dgm:t>
        <a:bodyPr/>
        <a:lstStyle/>
        <a:p>
          <a:endParaRPr lang="en-US"/>
        </a:p>
      </dgm:t>
    </dgm:pt>
    <dgm:pt modelId="{1A21E7E6-DCBB-4670-B227-0DEE9159C3E0}">
      <dgm:prSet/>
      <dgm:spPr/>
      <dgm:t>
        <a:bodyPr/>
        <a:lstStyle/>
        <a:p>
          <a:r>
            <a:rPr lang="en-US"/>
            <a:t>LIF—Lions of Illinois Foundation</a:t>
          </a:r>
        </a:p>
      </dgm:t>
    </dgm:pt>
    <dgm:pt modelId="{2C5A6736-7DA4-4EBC-BC6F-9F540F8FE514}" type="parTrans" cxnId="{615C0F25-0454-4096-ABA8-CC2EBA7448B5}">
      <dgm:prSet/>
      <dgm:spPr/>
      <dgm:t>
        <a:bodyPr/>
        <a:lstStyle/>
        <a:p>
          <a:endParaRPr lang="en-US"/>
        </a:p>
      </dgm:t>
    </dgm:pt>
    <dgm:pt modelId="{72E7E45D-DBE4-4225-AE8B-5CB5FA941A08}" type="sibTrans" cxnId="{615C0F25-0454-4096-ABA8-CC2EBA7448B5}">
      <dgm:prSet/>
      <dgm:spPr/>
      <dgm:t>
        <a:bodyPr/>
        <a:lstStyle/>
        <a:p>
          <a:endParaRPr lang="en-US"/>
        </a:p>
      </dgm:t>
    </dgm:pt>
    <dgm:pt modelId="{07602790-5B7E-43AC-8716-646E4D797718}">
      <dgm:prSet/>
      <dgm:spPr/>
      <dgm:t>
        <a:bodyPr/>
        <a:lstStyle/>
        <a:p>
          <a:r>
            <a:rPr lang="en-US"/>
            <a:t>LIEF—Lions of Illinois Endowment Fund</a:t>
          </a:r>
        </a:p>
      </dgm:t>
    </dgm:pt>
    <dgm:pt modelId="{A4E22DD9-174D-481E-9DE5-E7D20EDF6FFD}" type="parTrans" cxnId="{96542AEC-BCD5-4948-BC57-F84A0C98303F}">
      <dgm:prSet/>
      <dgm:spPr/>
      <dgm:t>
        <a:bodyPr/>
        <a:lstStyle/>
        <a:p>
          <a:endParaRPr lang="en-US"/>
        </a:p>
      </dgm:t>
    </dgm:pt>
    <dgm:pt modelId="{CFD53E60-C8C4-4FB8-A5EB-BB8DFB060247}" type="sibTrans" cxnId="{96542AEC-BCD5-4948-BC57-F84A0C98303F}">
      <dgm:prSet/>
      <dgm:spPr/>
      <dgm:t>
        <a:bodyPr/>
        <a:lstStyle/>
        <a:p>
          <a:endParaRPr lang="en-US"/>
        </a:p>
      </dgm:t>
    </dgm:pt>
    <dgm:pt modelId="{02D18507-ECC9-4A24-BCFF-5CD231294646}">
      <dgm:prSet/>
      <dgm:spPr/>
      <dgm:t>
        <a:bodyPr/>
        <a:lstStyle/>
        <a:p>
          <a:r>
            <a:rPr lang="en-US"/>
            <a:t>1D—refers to the district in which we are located</a:t>
          </a:r>
        </a:p>
      </dgm:t>
    </dgm:pt>
    <dgm:pt modelId="{9E78A11A-BEDE-4095-824F-9C22C8F49150}" type="parTrans" cxnId="{B9D9FB9B-420E-44FA-8893-B384F2B58FD1}">
      <dgm:prSet/>
      <dgm:spPr/>
      <dgm:t>
        <a:bodyPr/>
        <a:lstStyle/>
        <a:p>
          <a:endParaRPr lang="en-US"/>
        </a:p>
      </dgm:t>
    </dgm:pt>
    <dgm:pt modelId="{839221DA-FE7E-4FFF-8368-340B9029EE2C}" type="sibTrans" cxnId="{B9D9FB9B-420E-44FA-8893-B384F2B58FD1}">
      <dgm:prSet/>
      <dgm:spPr/>
      <dgm:t>
        <a:bodyPr/>
        <a:lstStyle/>
        <a:p>
          <a:endParaRPr lang="en-US"/>
        </a:p>
      </dgm:t>
    </dgm:pt>
    <dgm:pt modelId="{4DACC468-21A4-4AB0-AF5F-462300CA1E31}">
      <dgm:prSet/>
      <dgm:spPr/>
      <dgm:t>
        <a:bodyPr/>
        <a:lstStyle/>
        <a:p>
          <a:r>
            <a:rPr lang="en-US"/>
            <a:t>MD-1—Multiple District 1 (an association of the 10 districts in Illinois)</a:t>
          </a:r>
        </a:p>
      </dgm:t>
    </dgm:pt>
    <dgm:pt modelId="{F0BD49D9-C92B-42A6-A320-78B4FDB8F4C9}" type="parTrans" cxnId="{580B2122-DAAC-41FE-9209-A696AD98F4E8}">
      <dgm:prSet/>
      <dgm:spPr/>
      <dgm:t>
        <a:bodyPr/>
        <a:lstStyle/>
        <a:p>
          <a:endParaRPr lang="en-US"/>
        </a:p>
      </dgm:t>
    </dgm:pt>
    <dgm:pt modelId="{A325EE14-7338-4018-A625-85CA5A649B92}" type="sibTrans" cxnId="{580B2122-DAAC-41FE-9209-A696AD98F4E8}">
      <dgm:prSet/>
      <dgm:spPr/>
      <dgm:t>
        <a:bodyPr/>
        <a:lstStyle/>
        <a:p>
          <a:endParaRPr lang="en-US"/>
        </a:p>
      </dgm:t>
    </dgm:pt>
    <dgm:pt modelId="{450220F0-8364-4E1F-8811-FA77A2721CBA}" type="pres">
      <dgm:prSet presAssocID="{59DC63FF-F4CA-4A36-AAF6-BDA9556A14E0}" presName="diagram" presStyleCnt="0">
        <dgm:presLayoutVars>
          <dgm:dir/>
          <dgm:resizeHandles val="exact"/>
        </dgm:presLayoutVars>
      </dgm:prSet>
      <dgm:spPr/>
    </dgm:pt>
    <dgm:pt modelId="{01203711-1EF3-4D8B-977B-F49B7B7C1D7C}" type="pres">
      <dgm:prSet presAssocID="{689AA619-A1D5-425F-98DD-596402799760}" presName="node" presStyleLbl="node1" presStyleIdx="0" presStyleCnt="17">
        <dgm:presLayoutVars>
          <dgm:bulletEnabled val="1"/>
        </dgm:presLayoutVars>
      </dgm:prSet>
      <dgm:spPr/>
    </dgm:pt>
    <dgm:pt modelId="{2327F2D4-DBC6-453B-B55C-0D951AE8A1A5}" type="pres">
      <dgm:prSet presAssocID="{4F7C2BEC-609F-46B9-9E32-100E7FF63470}" presName="sibTrans" presStyleCnt="0"/>
      <dgm:spPr/>
    </dgm:pt>
    <dgm:pt modelId="{04C8A6C3-9209-4B8F-82F3-66980F2A87D7}" type="pres">
      <dgm:prSet presAssocID="{2D67750A-18D0-4DF3-93A4-0FB3E59512E5}" presName="node" presStyleLbl="node1" presStyleIdx="1" presStyleCnt="17">
        <dgm:presLayoutVars>
          <dgm:bulletEnabled val="1"/>
        </dgm:presLayoutVars>
      </dgm:prSet>
      <dgm:spPr/>
    </dgm:pt>
    <dgm:pt modelId="{760BD31A-7C7F-410F-93D5-D37262119B49}" type="pres">
      <dgm:prSet presAssocID="{3508BA53-C7B6-47DD-A120-729E1F8E9EE7}" presName="sibTrans" presStyleCnt="0"/>
      <dgm:spPr/>
    </dgm:pt>
    <dgm:pt modelId="{FE3122B7-B703-486C-8D43-5BBFB72035BF}" type="pres">
      <dgm:prSet presAssocID="{61C5D15E-CA51-458B-91AC-B139880AE96E}" presName="node" presStyleLbl="node1" presStyleIdx="2" presStyleCnt="17">
        <dgm:presLayoutVars>
          <dgm:bulletEnabled val="1"/>
        </dgm:presLayoutVars>
      </dgm:prSet>
      <dgm:spPr/>
    </dgm:pt>
    <dgm:pt modelId="{5DE1760B-E718-4772-9B3D-7F014ABC20F3}" type="pres">
      <dgm:prSet presAssocID="{9E3B9EB8-3404-4D33-96C4-9308DE29F86A}" presName="sibTrans" presStyleCnt="0"/>
      <dgm:spPr/>
    </dgm:pt>
    <dgm:pt modelId="{625147E3-CEA6-4D2C-A094-4C07997FE447}" type="pres">
      <dgm:prSet presAssocID="{9A77ADD7-F742-477B-B3DA-A7FFC539FBD6}" presName="node" presStyleLbl="node1" presStyleIdx="3" presStyleCnt="17">
        <dgm:presLayoutVars>
          <dgm:bulletEnabled val="1"/>
        </dgm:presLayoutVars>
      </dgm:prSet>
      <dgm:spPr/>
    </dgm:pt>
    <dgm:pt modelId="{A79C55CA-70B8-425A-988A-DAE461AD6774}" type="pres">
      <dgm:prSet presAssocID="{FC289527-D97A-4B3A-B423-D42F82BEEEF9}" presName="sibTrans" presStyleCnt="0"/>
      <dgm:spPr/>
    </dgm:pt>
    <dgm:pt modelId="{70DA2C03-143A-464F-BBC5-2393584AF417}" type="pres">
      <dgm:prSet presAssocID="{3E64C905-0B19-4BB9-B6FE-356EB432FBEC}" presName="node" presStyleLbl="node1" presStyleIdx="4" presStyleCnt="17">
        <dgm:presLayoutVars>
          <dgm:bulletEnabled val="1"/>
        </dgm:presLayoutVars>
      </dgm:prSet>
      <dgm:spPr/>
    </dgm:pt>
    <dgm:pt modelId="{AB8FBCBB-FB60-4C52-8D12-6861629FA377}" type="pres">
      <dgm:prSet presAssocID="{759D9844-CC22-4958-8A29-2188FA7348A1}" presName="sibTrans" presStyleCnt="0"/>
      <dgm:spPr/>
    </dgm:pt>
    <dgm:pt modelId="{2EF45221-7B66-4E63-B8B6-EB4AA8F3AB4B}" type="pres">
      <dgm:prSet presAssocID="{582A998A-8665-497E-8FFB-8307E491721A}" presName="node" presStyleLbl="node1" presStyleIdx="5" presStyleCnt="17">
        <dgm:presLayoutVars>
          <dgm:bulletEnabled val="1"/>
        </dgm:presLayoutVars>
      </dgm:prSet>
      <dgm:spPr/>
    </dgm:pt>
    <dgm:pt modelId="{2BB35C25-28D0-4DB3-955F-3DDDDCAD430F}" type="pres">
      <dgm:prSet presAssocID="{E356DA4C-0E9D-4107-8041-57ED7E658C7B}" presName="sibTrans" presStyleCnt="0"/>
      <dgm:spPr/>
    </dgm:pt>
    <dgm:pt modelId="{0798F2C7-5433-41D2-BC8A-EF8FA6E1CD64}" type="pres">
      <dgm:prSet presAssocID="{53955D04-D5AA-4C00-8B28-042512FA574E}" presName="node" presStyleLbl="node1" presStyleIdx="6" presStyleCnt="17">
        <dgm:presLayoutVars>
          <dgm:bulletEnabled val="1"/>
        </dgm:presLayoutVars>
      </dgm:prSet>
      <dgm:spPr/>
    </dgm:pt>
    <dgm:pt modelId="{4345DE30-A248-4B02-B0B3-DA45EB3BD5BB}" type="pres">
      <dgm:prSet presAssocID="{5ECD253B-E868-4AFB-8EA4-EEAABE877804}" presName="sibTrans" presStyleCnt="0"/>
      <dgm:spPr/>
    </dgm:pt>
    <dgm:pt modelId="{CF469D68-7C40-463E-95D3-8A8282166266}" type="pres">
      <dgm:prSet presAssocID="{B8C6741C-EA4E-4B1E-BC00-D2457210841C}" presName="node" presStyleLbl="node1" presStyleIdx="7" presStyleCnt="17">
        <dgm:presLayoutVars>
          <dgm:bulletEnabled val="1"/>
        </dgm:presLayoutVars>
      </dgm:prSet>
      <dgm:spPr/>
    </dgm:pt>
    <dgm:pt modelId="{9E78F008-1EDB-4293-AA2E-D29C13B68DA8}" type="pres">
      <dgm:prSet presAssocID="{63C03330-000E-4CEA-948B-32F13E371AA5}" presName="sibTrans" presStyleCnt="0"/>
      <dgm:spPr/>
    </dgm:pt>
    <dgm:pt modelId="{85449F95-747C-4F7A-849F-ACCF5AAC4983}" type="pres">
      <dgm:prSet presAssocID="{F67BE9EC-3400-4799-8CD8-A9976E33CB37}" presName="node" presStyleLbl="node1" presStyleIdx="8" presStyleCnt="17">
        <dgm:presLayoutVars>
          <dgm:bulletEnabled val="1"/>
        </dgm:presLayoutVars>
      </dgm:prSet>
      <dgm:spPr/>
    </dgm:pt>
    <dgm:pt modelId="{96B4433B-1D19-43B0-8584-55095A015B1F}" type="pres">
      <dgm:prSet presAssocID="{D576867E-4D26-4BAA-8063-ED1BDEF88D04}" presName="sibTrans" presStyleCnt="0"/>
      <dgm:spPr/>
    </dgm:pt>
    <dgm:pt modelId="{C93CFCD8-D48C-4E16-B633-A193BE7268EA}" type="pres">
      <dgm:prSet presAssocID="{0450E71B-297A-4B65-A694-786BC23FD44A}" presName="node" presStyleLbl="node1" presStyleIdx="9" presStyleCnt="17">
        <dgm:presLayoutVars>
          <dgm:bulletEnabled val="1"/>
        </dgm:presLayoutVars>
      </dgm:prSet>
      <dgm:spPr/>
    </dgm:pt>
    <dgm:pt modelId="{7D631DFD-99B1-4339-8BCC-31310EC7B144}" type="pres">
      <dgm:prSet presAssocID="{A645180A-1670-48F3-B37E-DD796B6276E5}" presName="sibTrans" presStyleCnt="0"/>
      <dgm:spPr/>
    </dgm:pt>
    <dgm:pt modelId="{2A4A0D6D-D16B-4872-9243-19A9239EC7E7}" type="pres">
      <dgm:prSet presAssocID="{E7FECA63-2D16-460F-B0E1-7D5E54F8E540}" presName="node" presStyleLbl="node1" presStyleIdx="10" presStyleCnt="17">
        <dgm:presLayoutVars>
          <dgm:bulletEnabled val="1"/>
        </dgm:presLayoutVars>
      </dgm:prSet>
      <dgm:spPr/>
    </dgm:pt>
    <dgm:pt modelId="{0138489D-984C-4008-918D-3C774F517588}" type="pres">
      <dgm:prSet presAssocID="{19AF66E6-22B3-41EF-8588-4C2848699087}" presName="sibTrans" presStyleCnt="0"/>
      <dgm:spPr/>
    </dgm:pt>
    <dgm:pt modelId="{FBD0537B-B796-4550-B36B-EEE7F6A2C169}" type="pres">
      <dgm:prSet presAssocID="{B5B1D7BB-0E1B-4BAF-802C-18FDE5BF3A97}" presName="node" presStyleLbl="node1" presStyleIdx="11" presStyleCnt="17">
        <dgm:presLayoutVars>
          <dgm:bulletEnabled val="1"/>
        </dgm:presLayoutVars>
      </dgm:prSet>
      <dgm:spPr/>
    </dgm:pt>
    <dgm:pt modelId="{E1BE62FC-3745-4BC0-BFB9-715F157DBD50}" type="pres">
      <dgm:prSet presAssocID="{2577E949-26F7-4689-8F60-C7582A24C6DF}" presName="sibTrans" presStyleCnt="0"/>
      <dgm:spPr/>
    </dgm:pt>
    <dgm:pt modelId="{1254B127-E769-421D-925F-8F1FBC120ED0}" type="pres">
      <dgm:prSet presAssocID="{E9D40290-EFA9-48B6-9D8C-D530A04010E9}" presName="node" presStyleLbl="node1" presStyleIdx="12" presStyleCnt="17">
        <dgm:presLayoutVars>
          <dgm:bulletEnabled val="1"/>
        </dgm:presLayoutVars>
      </dgm:prSet>
      <dgm:spPr/>
    </dgm:pt>
    <dgm:pt modelId="{64FB8330-9CC7-42C5-9490-07BAA5BCC906}" type="pres">
      <dgm:prSet presAssocID="{49A695BF-5805-4123-BC5C-A1E8B1038874}" presName="sibTrans" presStyleCnt="0"/>
      <dgm:spPr/>
    </dgm:pt>
    <dgm:pt modelId="{83425015-ABFA-4A57-A860-6CD74CA5A858}" type="pres">
      <dgm:prSet presAssocID="{1A21E7E6-DCBB-4670-B227-0DEE9159C3E0}" presName="node" presStyleLbl="node1" presStyleIdx="13" presStyleCnt="17">
        <dgm:presLayoutVars>
          <dgm:bulletEnabled val="1"/>
        </dgm:presLayoutVars>
      </dgm:prSet>
      <dgm:spPr/>
    </dgm:pt>
    <dgm:pt modelId="{78A15342-7CC4-4329-933A-8AE218A86D37}" type="pres">
      <dgm:prSet presAssocID="{72E7E45D-DBE4-4225-AE8B-5CB5FA941A08}" presName="sibTrans" presStyleCnt="0"/>
      <dgm:spPr/>
    </dgm:pt>
    <dgm:pt modelId="{B0C5B8B0-7F48-4528-B86E-FAA67F3EECD2}" type="pres">
      <dgm:prSet presAssocID="{07602790-5B7E-43AC-8716-646E4D797718}" presName="node" presStyleLbl="node1" presStyleIdx="14" presStyleCnt="17">
        <dgm:presLayoutVars>
          <dgm:bulletEnabled val="1"/>
        </dgm:presLayoutVars>
      </dgm:prSet>
      <dgm:spPr/>
    </dgm:pt>
    <dgm:pt modelId="{F872F8AE-9204-4B2D-9112-9EF7CA33AECA}" type="pres">
      <dgm:prSet presAssocID="{CFD53E60-C8C4-4FB8-A5EB-BB8DFB060247}" presName="sibTrans" presStyleCnt="0"/>
      <dgm:spPr/>
    </dgm:pt>
    <dgm:pt modelId="{CDDE4511-B923-43B9-BFB3-C497CEDB013A}" type="pres">
      <dgm:prSet presAssocID="{02D18507-ECC9-4A24-BCFF-5CD231294646}" presName="node" presStyleLbl="node1" presStyleIdx="15" presStyleCnt="17">
        <dgm:presLayoutVars>
          <dgm:bulletEnabled val="1"/>
        </dgm:presLayoutVars>
      </dgm:prSet>
      <dgm:spPr/>
    </dgm:pt>
    <dgm:pt modelId="{01948D05-A2E6-4C05-86E4-6C6F47FC1324}" type="pres">
      <dgm:prSet presAssocID="{839221DA-FE7E-4FFF-8368-340B9029EE2C}" presName="sibTrans" presStyleCnt="0"/>
      <dgm:spPr/>
    </dgm:pt>
    <dgm:pt modelId="{A58389AA-8679-4C7C-81B1-C09FBDD3FF15}" type="pres">
      <dgm:prSet presAssocID="{4DACC468-21A4-4AB0-AF5F-462300CA1E31}" presName="node" presStyleLbl="node1" presStyleIdx="16" presStyleCnt="17">
        <dgm:presLayoutVars>
          <dgm:bulletEnabled val="1"/>
        </dgm:presLayoutVars>
      </dgm:prSet>
      <dgm:spPr/>
    </dgm:pt>
  </dgm:ptLst>
  <dgm:cxnLst>
    <dgm:cxn modelId="{EE1B3504-3121-4798-8197-E8DF7611F7B9}" srcId="{59DC63FF-F4CA-4A36-AAF6-BDA9556A14E0}" destId="{E7FECA63-2D16-460F-B0E1-7D5E54F8E540}" srcOrd="10" destOrd="0" parTransId="{C6F01105-7649-47E1-8ECB-268B90C386E7}" sibTransId="{19AF66E6-22B3-41EF-8588-4C2848699087}"/>
    <dgm:cxn modelId="{18F4280C-DBB1-40FE-A6B6-CAF5AC8EB2F3}" type="presOf" srcId="{4DACC468-21A4-4AB0-AF5F-462300CA1E31}" destId="{A58389AA-8679-4C7C-81B1-C09FBDD3FF15}" srcOrd="0" destOrd="0" presId="urn:microsoft.com/office/officeart/2005/8/layout/default"/>
    <dgm:cxn modelId="{C2EE2C0C-CD3C-4DFF-B444-F8FEC3F68FD4}" type="presOf" srcId="{582A998A-8665-497E-8FFB-8307E491721A}" destId="{2EF45221-7B66-4E63-B8B6-EB4AA8F3AB4B}" srcOrd="0" destOrd="0" presId="urn:microsoft.com/office/officeart/2005/8/layout/default"/>
    <dgm:cxn modelId="{E513B818-D5D3-4B1C-BB95-017A953B5910}" srcId="{59DC63FF-F4CA-4A36-AAF6-BDA9556A14E0}" destId="{B5B1D7BB-0E1B-4BAF-802C-18FDE5BF3A97}" srcOrd="11" destOrd="0" parTransId="{8285204B-1266-4E6B-B908-18DFA4F9F493}" sibTransId="{2577E949-26F7-4689-8F60-C7582A24C6DF}"/>
    <dgm:cxn modelId="{580B2122-DAAC-41FE-9209-A696AD98F4E8}" srcId="{59DC63FF-F4CA-4A36-AAF6-BDA9556A14E0}" destId="{4DACC468-21A4-4AB0-AF5F-462300CA1E31}" srcOrd="16" destOrd="0" parTransId="{F0BD49D9-C92B-42A6-A320-78B4FDB8F4C9}" sibTransId="{A325EE14-7338-4018-A625-85CA5A649B92}"/>
    <dgm:cxn modelId="{615C0F25-0454-4096-ABA8-CC2EBA7448B5}" srcId="{59DC63FF-F4CA-4A36-AAF6-BDA9556A14E0}" destId="{1A21E7E6-DCBB-4670-B227-0DEE9159C3E0}" srcOrd="13" destOrd="0" parTransId="{2C5A6736-7DA4-4EBC-BC6F-9F540F8FE514}" sibTransId="{72E7E45D-DBE4-4225-AE8B-5CB5FA941A08}"/>
    <dgm:cxn modelId="{CA60EC25-D6AA-4684-84D2-65DF7D0A7878}" type="presOf" srcId="{53955D04-D5AA-4C00-8B28-042512FA574E}" destId="{0798F2C7-5433-41D2-BC8A-EF8FA6E1CD64}" srcOrd="0" destOrd="0" presId="urn:microsoft.com/office/officeart/2005/8/layout/default"/>
    <dgm:cxn modelId="{A9794528-A5B8-4597-B7A8-806200C52E70}" srcId="{59DC63FF-F4CA-4A36-AAF6-BDA9556A14E0}" destId="{B8C6741C-EA4E-4B1E-BC00-D2457210841C}" srcOrd="7" destOrd="0" parTransId="{48DA1E88-CF43-4453-954F-48FF86E2CEDA}" sibTransId="{63C03330-000E-4CEA-948B-32F13E371AA5}"/>
    <dgm:cxn modelId="{81466B3A-1BF6-493A-84E0-3BB02E28B3C0}" type="presOf" srcId="{1A21E7E6-DCBB-4670-B227-0DEE9159C3E0}" destId="{83425015-ABFA-4A57-A860-6CD74CA5A858}" srcOrd="0" destOrd="0" presId="urn:microsoft.com/office/officeart/2005/8/layout/default"/>
    <dgm:cxn modelId="{201C9B5B-0DC7-491C-B1A9-041DB158A0A0}" srcId="{59DC63FF-F4CA-4A36-AAF6-BDA9556A14E0}" destId="{0450E71B-297A-4B65-A694-786BC23FD44A}" srcOrd="9" destOrd="0" parTransId="{D7480EE2-6493-488D-AA06-0D6A9E5E34FF}" sibTransId="{A645180A-1670-48F3-B37E-DD796B6276E5}"/>
    <dgm:cxn modelId="{0FC10767-3073-479D-B1E3-6C93B8707C6C}" type="presOf" srcId="{2D67750A-18D0-4DF3-93A4-0FB3E59512E5}" destId="{04C8A6C3-9209-4B8F-82F3-66980F2A87D7}" srcOrd="0" destOrd="0" presId="urn:microsoft.com/office/officeart/2005/8/layout/default"/>
    <dgm:cxn modelId="{8E0E574B-8DE3-4B46-A5EE-0FA9BE52A1B9}" type="presOf" srcId="{9A77ADD7-F742-477B-B3DA-A7FFC539FBD6}" destId="{625147E3-CEA6-4D2C-A094-4C07997FE447}" srcOrd="0" destOrd="0" presId="urn:microsoft.com/office/officeart/2005/8/layout/default"/>
    <dgm:cxn modelId="{CF1C9059-C050-4F7B-AA79-9EB3D320DA9D}" srcId="{59DC63FF-F4CA-4A36-AAF6-BDA9556A14E0}" destId="{582A998A-8665-497E-8FFB-8307E491721A}" srcOrd="5" destOrd="0" parTransId="{DA3DBDB4-9E0C-4DBF-B79F-A9F7B9A258AC}" sibTransId="{E356DA4C-0E9D-4107-8041-57ED7E658C7B}"/>
    <dgm:cxn modelId="{0D0CA279-043E-4F73-9FFF-5335F2411596}" srcId="{59DC63FF-F4CA-4A36-AAF6-BDA9556A14E0}" destId="{689AA619-A1D5-425F-98DD-596402799760}" srcOrd="0" destOrd="0" parTransId="{BA0BD698-0170-4844-808C-881AF7C68948}" sibTransId="{4F7C2BEC-609F-46B9-9E32-100E7FF63470}"/>
    <dgm:cxn modelId="{803DC17B-66C9-4160-B2A4-9DBB6A6E4D13}" type="presOf" srcId="{61C5D15E-CA51-458B-91AC-B139880AE96E}" destId="{FE3122B7-B703-486C-8D43-5BBFB72035BF}" srcOrd="0" destOrd="0" presId="urn:microsoft.com/office/officeart/2005/8/layout/default"/>
    <dgm:cxn modelId="{0F82B07D-E75D-4303-BC66-86CD517211F4}" srcId="{59DC63FF-F4CA-4A36-AAF6-BDA9556A14E0}" destId="{E9D40290-EFA9-48B6-9D8C-D530A04010E9}" srcOrd="12" destOrd="0" parTransId="{D6B23043-AD71-4492-BDC8-FACE501EAF3E}" sibTransId="{49A695BF-5805-4123-BC5C-A1E8B1038874}"/>
    <dgm:cxn modelId="{2FE5A28A-48EE-456E-932E-A20F895C275B}" type="presOf" srcId="{59DC63FF-F4CA-4A36-AAF6-BDA9556A14E0}" destId="{450220F0-8364-4E1F-8811-FA77A2721CBA}" srcOrd="0" destOrd="0" presId="urn:microsoft.com/office/officeart/2005/8/layout/default"/>
    <dgm:cxn modelId="{CCB80497-91FC-4792-A3F2-3C69608C06FA}" type="presOf" srcId="{B8C6741C-EA4E-4B1E-BC00-D2457210841C}" destId="{CF469D68-7C40-463E-95D3-8A8282166266}" srcOrd="0" destOrd="0" presId="urn:microsoft.com/office/officeart/2005/8/layout/default"/>
    <dgm:cxn modelId="{2206219A-CDD4-4B00-9CF1-4AA736F20065}" srcId="{59DC63FF-F4CA-4A36-AAF6-BDA9556A14E0}" destId="{F67BE9EC-3400-4799-8CD8-A9976E33CB37}" srcOrd="8" destOrd="0" parTransId="{C0C0E95E-1141-4F03-8E62-6B82C10A93D2}" sibTransId="{D576867E-4D26-4BAA-8063-ED1BDEF88D04}"/>
    <dgm:cxn modelId="{FCE1009B-C340-48C2-BBD5-88724CB6C69A}" srcId="{59DC63FF-F4CA-4A36-AAF6-BDA9556A14E0}" destId="{53955D04-D5AA-4C00-8B28-042512FA574E}" srcOrd="6" destOrd="0" parTransId="{B5304E2D-9638-451C-B385-9DDE6817DDE3}" sibTransId="{5ECD253B-E868-4AFB-8EA4-EEAABE877804}"/>
    <dgm:cxn modelId="{EB5E839B-0719-4E9F-8957-29344059CF9F}" srcId="{59DC63FF-F4CA-4A36-AAF6-BDA9556A14E0}" destId="{2D67750A-18D0-4DF3-93A4-0FB3E59512E5}" srcOrd="1" destOrd="0" parTransId="{7349A524-61F3-4FAF-A36C-11043291DE87}" sibTransId="{3508BA53-C7B6-47DD-A120-729E1F8E9EE7}"/>
    <dgm:cxn modelId="{B9D9FB9B-420E-44FA-8893-B384F2B58FD1}" srcId="{59DC63FF-F4CA-4A36-AAF6-BDA9556A14E0}" destId="{02D18507-ECC9-4A24-BCFF-5CD231294646}" srcOrd="15" destOrd="0" parTransId="{9E78A11A-BEDE-4095-824F-9C22C8F49150}" sibTransId="{839221DA-FE7E-4FFF-8368-340B9029EE2C}"/>
    <dgm:cxn modelId="{58B492B0-747E-4A4D-B90F-26A1A3F9BAEF}" type="presOf" srcId="{E9D40290-EFA9-48B6-9D8C-D530A04010E9}" destId="{1254B127-E769-421D-925F-8F1FBC120ED0}" srcOrd="0" destOrd="0" presId="urn:microsoft.com/office/officeart/2005/8/layout/default"/>
    <dgm:cxn modelId="{8945DBB3-5C7D-45F0-BFF2-7C4EA95355BC}" type="presOf" srcId="{07602790-5B7E-43AC-8716-646E4D797718}" destId="{B0C5B8B0-7F48-4528-B86E-FAA67F3EECD2}" srcOrd="0" destOrd="0" presId="urn:microsoft.com/office/officeart/2005/8/layout/default"/>
    <dgm:cxn modelId="{C980A8BA-2F73-4605-AD7F-C89FC572E466}" srcId="{59DC63FF-F4CA-4A36-AAF6-BDA9556A14E0}" destId="{3E64C905-0B19-4BB9-B6FE-356EB432FBEC}" srcOrd="4" destOrd="0" parTransId="{1C4E30AA-80B3-4856-A5A7-82958E799DB1}" sibTransId="{759D9844-CC22-4958-8A29-2188FA7348A1}"/>
    <dgm:cxn modelId="{800E9DBE-720D-498F-A9D4-7CAD5C8FF436}" type="presOf" srcId="{689AA619-A1D5-425F-98DD-596402799760}" destId="{01203711-1EF3-4D8B-977B-F49B7B7C1D7C}" srcOrd="0" destOrd="0" presId="urn:microsoft.com/office/officeart/2005/8/layout/default"/>
    <dgm:cxn modelId="{C9145DC3-2BD8-422E-BF3C-D53994DC6AAF}" type="presOf" srcId="{F67BE9EC-3400-4799-8CD8-A9976E33CB37}" destId="{85449F95-747C-4F7A-849F-ACCF5AAC4983}" srcOrd="0" destOrd="0" presId="urn:microsoft.com/office/officeart/2005/8/layout/default"/>
    <dgm:cxn modelId="{B8A5B3C3-74AA-4D84-AAF8-CC6BD5646239}" srcId="{59DC63FF-F4CA-4A36-AAF6-BDA9556A14E0}" destId="{9A77ADD7-F742-477B-B3DA-A7FFC539FBD6}" srcOrd="3" destOrd="0" parTransId="{9CFB7367-01B4-4F73-BAF5-A3C53B37109E}" sibTransId="{FC289527-D97A-4B3A-B423-D42F82BEEEF9}"/>
    <dgm:cxn modelId="{6C62F6D0-09E0-4157-83C4-6619291E3D9D}" type="presOf" srcId="{B5B1D7BB-0E1B-4BAF-802C-18FDE5BF3A97}" destId="{FBD0537B-B796-4550-B36B-EEE7F6A2C169}" srcOrd="0" destOrd="0" presId="urn:microsoft.com/office/officeart/2005/8/layout/default"/>
    <dgm:cxn modelId="{2F2F1AD2-099B-453F-AEA0-80AC93933197}" srcId="{59DC63FF-F4CA-4A36-AAF6-BDA9556A14E0}" destId="{61C5D15E-CA51-458B-91AC-B139880AE96E}" srcOrd="2" destOrd="0" parTransId="{219E7FCB-AE5C-433E-ACFF-F0DC391172AC}" sibTransId="{9E3B9EB8-3404-4D33-96C4-9308DE29F86A}"/>
    <dgm:cxn modelId="{4DEFB4D4-4ABC-449D-B231-4CE7CFDE96C8}" type="presOf" srcId="{E7FECA63-2D16-460F-B0E1-7D5E54F8E540}" destId="{2A4A0D6D-D16B-4872-9243-19A9239EC7E7}" srcOrd="0" destOrd="0" presId="urn:microsoft.com/office/officeart/2005/8/layout/default"/>
    <dgm:cxn modelId="{B0F203DB-18DD-4A19-A651-BD287A72AE73}" type="presOf" srcId="{0450E71B-297A-4B65-A694-786BC23FD44A}" destId="{C93CFCD8-D48C-4E16-B633-A193BE7268EA}" srcOrd="0" destOrd="0" presId="urn:microsoft.com/office/officeart/2005/8/layout/default"/>
    <dgm:cxn modelId="{96542AEC-BCD5-4948-BC57-F84A0C98303F}" srcId="{59DC63FF-F4CA-4A36-AAF6-BDA9556A14E0}" destId="{07602790-5B7E-43AC-8716-646E4D797718}" srcOrd="14" destOrd="0" parTransId="{A4E22DD9-174D-481E-9DE5-E7D20EDF6FFD}" sibTransId="{CFD53E60-C8C4-4FB8-A5EB-BB8DFB060247}"/>
    <dgm:cxn modelId="{530DD7FA-9D59-49C9-B16E-D99638D94194}" type="presOf" srcId="{02D18507-ECC9-4A24-BCFF-5CD231294646}" destId="{CDDE4511-B923-43B9-BFB3-C497CEDB013A}" srcOrd="0" destOrd="0" presId="urn:microsoft.com/office/officeart/2005/8/layout/default"/>
    <dgm:cxn modelId="{EACD30FD-D7FA-406E-9C4B-4966BD7673BD}" type="presOf" srcId="{3E64C905-0B19-4BB9-B6FE-356EB432FBEC}" destId="{70DA2C03-143A-464F-BBC5-2393584AF417}" srcOrd="0" destOrd="0" presId="urn:microsoft.com/office/officeart/2005/8/layout/default"/>
    <dgm:cxn modelId="{BE359199-D21E-4256-9D08-046787EADFA2}" type="presParOf" srcId="{450220F0-8364-4E1F-8811-FA77A2721CBA}" destId="{01203711-1EF3-4D8B-977B-F49B7B7C1D7C}" srcOrd="0" destOrd="0" presId="urn:microsoft.com/office/officeart/2005/8/layout/default"/>
    <dgm:cxn modelId="{691B2C65-1BA2-4CC6-A24E-09C92635A73A}" type="presParOf" srcId="{450220F0-8364-4E1F-8811-FA77A2721CBA}" destId="{2327F2D4-DBC6-453B-B55C-0D951AE8A1A5}" srcOrd="1" destOrd="0" presId="urn:microsoft.com/office/officeart/2005/8/layout/default"/>
    <dgm:cxn modelId="{12326D09-F229-46B7-8B8B-23EEE5AE3799}" type="presParOf" srcId="{450220F0-8364-4E1F-8811-FA77A2721CBA}" destId="{04C8A6C3-9209-4B8F-82F3-66980F2A87D7}" srcOrd="2" destOrd="0" presId="urn:microsoft.com/office/officeart/2005/8/layout/default"/>
    <dgm:cxn modelId="{C6E9B121-016D-4757-8963-7AFEFB397CA0}" type="presParOf" srcId="{450220F0-8364-4E1F-8811-FA77A2721CBA}" destId="{760BD31A-7C7F-410F-93D5-D37262119B49}" srcOrd="3" destOrd="0" presId="urn:microsoft.com/office/officeart/2005/8/layout/default"/>
    <dgm:cxn modelId="{BB069C6D-834F-4D42-ADFB-55CD324AC85A}" type="presParOf" srcId="{450220F0-8364-4E1F-8811-FA77A2721CBA}" destId="{FE3122B7-B703-486C-8D43-5BBFB72035BF}" srcOrd="4" destOrd="0" presId="urn:microsoft.com/office/officeart/2005/8/layout/default"/>
    <dgm:cxn modelId="{F5C4D74A-8488-4D6A-99B3-3ADF956B45D4}" type="presParOf" srcId="{450220F0-8364-4E1F-8811-FA77A2721CBA}" destId="{5DE1760B-E718-4772-9B3D-7F014ABC20F3}" srcOrd="5" destOrd="0" presId="urn:microsoft.com/office/officeart/2005/8/layout/default"/>
    <dgm:cxn modelId="{2EC0D6E8-EA2D-48A5-B6E5-A54F2CD5C40E}" type="presParOf" srcId="{450220F0-8364-4E1F-8811-FA77A2721CBA}" destId="{625147E3-CEA6-4D2C-A094-4C07997FE447}" srcOrd="6" destOrd="0" presId="urn:microsoft.com/office/officeart/2005/8/layout/default"/>
    <dgm:cxn modelId="{F6BE4EF0-C38B-4AFF-A986-6FF8BD16C7B2}" type="presParOf" srcId="{450220F0-8364-4E1F-8811-FA77A2721CBA}" destId="{A79C55CA-70B8-425A-988A-DAE461AD6774}" srcOrd="7" destOrd="0" presId="urn:microsoft.com/office/officeart/2005/8/layout/default"/>
    <dgm:cxn modelId="{2D957A88-F681-44E8-9D03-62D1A2109EF6}" type="presParOf" srcId="{450220F0-8364-4E1F-8811-FA77A2721CBA}" destId="{70DA2C03-143A-464F-BBC5-2393584AF417}" srcOrd="8" destOrd="0" presId="urn:microsoft.com/office/officeart/2005/8/layout/default"/>
    <dgm:cxn modelId="{45228A58-8368-4647-A9AD-BA64B00F3CE0}" type="presParOf" srcId="{450220F0-8364-4E1F-8811-FA77A2721CBA}" destId="{AB8FBCBB-FB60-4C52-8D12-6861629FA377}" srcOrd="9" destOrd="0" presId="urn:microsoft.com/office/officeart/2005/8/layout/default"/>
    <dgm:cxn modelId="{F4FAD4F1-E454-487A-9FF7-959B61D70262}" type="presParOf" srcId="{450220F0-8364-4E1F-8811-FA77A2721CBA}" destId="{2EF45221-7B66-4E63-B8B6-EB4AA8F3AB4B}" srcOrd="10" destOrd="0" presId="urn:microsoft.com/office/officeart/2005/8/layout/default"/>
    <dgm:cxn modelId="{659CF0AA-2159-461C-821F-E006B0ACD98F}" type="presParOf" srcId="{450220F0-8364-4E1F-8811-FA77A2721CBA}" destId="{2BB35C25-28D0-4DB3-955F-3DDDDCAD430F}" srcOrd="11" destOrd="0" presId="urn:microsoft.com/office/officeart/2005/8/layout/default"/>
    <dgm:cxn modelId="{0196A64A-CE7D-45B8-8BE1-6911EB01921B}" type="presParOf" srcId="{450220F0-8364-4E1F-8811-FA77A2721CBA}" destId="{0798F2C7-5433-41D2-BC8A-EF8FA6E1CD64}" srcOrd="12" destOrd="0" presId="urn:microsoft.com/office/officeart/2005/8/layout/default"/>
    <dgm:cxn modelId="{DF1B75F2-219F-4D45-B2B5-3A580DBD085A}" type="presParOf" srcId="{450220F0-8364-4E1F-8811-FA77A2721CBA}" destId="{4345DE30-A248-4B02-B0B3-DA45EB3BD5BB}" srcOrd="13" destOrd="0" presId="urn:microsoft.com/office/officeart/2005/8/layout/default"/>
    <dgm:cxn modelId="{CBF050EC-2944-469E-B8E0-856F8A6DCC0E}" type="presParOf" srcId="{450220F0-8364-4E1F-8811-FA77A2721CBA}" destId="{CF469D68-7C40-463E-95D3-8A8282166266}" srcOrd="14" destOrd="0" presId="urn:microsoft.com/office/officeart/2005/8/layout/default"/>
    <dgm:cxn modelId="{A7B363AC-9E56-40FB-9EC7-645C4989437B}" type="presParOf" srcId="{450220F0-8364-4E1F-8811-FA77A2721CBA}" destId="{9E78F008-1EDB-4293-AA2E-D29C13B68DA8}" srcOrd="15" destOrd="0" presId="urn:microsoft.com/office/officeart/2005/8/layout/default"/>
    <dgm:cxn modelId="{55028447-BEFF-414B-B8DF-212F3323055D}" type="presParOf" srcId="{450220F0-8364-4E1F-8811-FA77A2721CBA}" destId="{85449F95-747C-4F7A-849F-ACCF5AAC4983}" srcOrd="16" destOrd="0" presId="urn:microsoft.com/office/officeart/2005/8/layout/default"/>
    <dgm:cxn modelId="{03A3D2DD-BF8F-4AAF-8ABA-222CFB0DC4AC}" type="presParOf" srcId="{450220F0-8364-4E1F-8811-FA77A2721CBA}" destId="{96B4433B-1D19-43B0-8584-55095A015B1F}" srcOrd="17" destOrd="0" presId="urn:microsoft.com/office/officeart/2005/8/layout/default"/>
    <dgm:cxn modelId="{79B8B6AD-AE9B-4F56-A788-68CADA3A5816}" type="presParOf" srcId="{450220F0-8364-4E1F-8811-FA77A2721CBA}" destId="{C93CFCD8-D48C-4E16-B633-A193BE7268EA}" srcOrd="18" destOrd="0" presId="urn:microsoft.com/office/officeart/2005/8/layout/default"/>
    <dgm:cxn modelId="{7840BEE4-528C-4B85-8F0A-458479AB52D2}" type="presParOf" srcId="{450220F0-8364-4E1F-8811-FA77A2721CBA}" destId="{7D631DFD-99B1-4339-8BCC-31310EC7B144}" srcOrd="19" destOrd="0" presId="urn:microsoft.com/office/officeart/2005/8/layout/default"/>
    <dgm:cxn modelId="{941DAE07-A6A9-49E2-9494-1173EEE0F7C9}" type="presParOf" srcId="{450220F0-8364-4E1F-8811-FA77A2721CBA}" destId="{2A4A0D6D-D16B-4872-9243-19A9239EC7E7}" srcOrd="20" destOrd="0" presId="urn:microsoft.com/office/officeart/2005/8/layout/default"/>
    <dgm:cxn modelId="{8CFE5CD2-181A-451B-A2D8-41C550B42933}" type="presParOf" srcId="{450220F0-8364-4E1F-8811-FA77A2721CBA}" destId="{0138489D-984C-4008-918D-3C774F517588}" srcOrd="21" destOrd="0" presId="urn:microsoft.com/office/officeart/2005/8/layout/default"/>
    <dgm:cxn modelId="{D16CCA13-26C4-4598-9616-47ECEEF23BB6}" type="presParOf" srcId="{450220F0-8364-4E1F-8811-FA77A2721CBA}" destId="{FBD0537B-B796-4550-B36B-EEE7F6A2C169}" srcOrd="22" destOrd="0" presId="urn:microsoft.com/office/officeart/2005/8/layout/default"/>
    <dgm:cxn modelId="{8A45A107-F395-4AB6-BF47-C1D1AA318483}" type="presParOf" srcId="{450220F0-8364-4E1F-8811-FA77A2721CBA}" destId="{E1BE62FC-3745-4BC0-BFB9-715F157DBD50}" srcOrd="23" destOrd="0" presId="urn:microsoft.com/office/officeart/2005/8/layout/default"/>
    <dgm:cxn modelId="{1941AB99-0E6A-43EA-A384-552DAE88A01B}" type="presParOf" srcId="{450220F0-8364-4E1F-8811-FA77A2721CBA}" destId="{1254B127-E769-421D-925F-8F1FBC120ED0}" srcOrd="24" destOrd="0" presId="urn:microsoft.com/office/officeart/2005/8/layout/default"/>
    <dgm:cxn modelId="{A6E3405C-2F74-4817-8129-00C25778666F}" type="presParOf" srcId="{450220F0-8364-4E1F-8811-FA77A2721CBA}" destId="{64FB8330-9CC7-42C5-9490-07BAA5BCC906}" srcOrd="25" destOrd="0" presId="urn:microsoft.com/office/officeart/2005/8/layout/default"/>
    <dgm:cxn modelId="{158B2AC9-B8FF-4C1C-BBD3-ABC6490B8E7D}" type="presParOf" srcId="{450220F0-8364-4E1F-8811-FA77A2721CBA}" destId="{83425015-ABFA-4A57-A860-6CD74CA5A858}" srcOrd="26" destOrd="0" presId="urn:microsoft.com/office/officeart/2005/8/layout/default"/>
    <dgm:cxn modelId="{1124AF4D-4CA3-48FB-AB4F-AD8D9ECF4342}" type="presParOf" srcId="{450220F0-8364-4E1F-8811-FA77A2721CBA}" destId="{78A15342-7CC4-4329-933A-8AE218A86D37}" srcOrd="27" destOrd="0" presId="urn:microsoft.com/office/officeart/2005/8/layout/default"/>
    <dgm:cxn modelId="{463617F8-C354-4B9D-A1F7-F8E31E97B7C8}" type="presParOf" srcId="{450220F0-8364-4E1F-8811-FA77A2721CBA}" destId="{B0C5B8B0-7F48-4528-B86E-FAA67F3EECD2}" srcOrd="28" destOrd="0" presId="urn:microsoft.com/office/officeart/2005/8/layout/default"/>
    <dgm:cxn modelId="{95FD4551-9C12-4D11-BACB-8E5445DB4931}" type="presParOf" srcId="{450220F0-8364-4E1F-8811-FA77A2721CBA}" destId="{F872F8AE-9204-4B2D-9112-9EF7CA33AECA}" srcOrd="29" destOrd="0" presId="urn:microsoft.com/office/officeart/2005/8/layout/default"/>
    <dgm:cxn modelId="{CB30C0F8-A7C9-43FD-9810-D015392269D9}" type="presParOf" srcId="{450220F0-8364-4E1F-8811-FA77A2721CBA}" destId="{CDDE4511-B923-43B9-BFB3-C497CEDB013A}" srcOrd="30" destOrd="0" presId="urn:microsoft.com/office/officeart/2005/8/layout/default"/>
    <dgm:cxn modelId="{19D33B4F-ABE2-4A03-9134-9F848D36F7BB}" type="presParOf" srcId="{450220F0-8364-4E1F-8811-FA77A2721CBA}" destId="{01948D05-A2E6-4C05-86E4-6C6F47FC1324}" srcOrd="31" destOrd="0" presId="urn:microsoft.com/office/officeart/2005/8/layout/default"/>
    <dgm:cxn modelId="{6B7AEE00-CBA4-4E15-A230-7E529A0C103B}" type="presParOf" srcId="{450220F0-8364-4E1F-8811-FA77A2721CBA}" destId="{A58389AA-8679-4C7C-81B1-C09FBDD3FF15}"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A207C6-0BD6-461F-9F45-5E8743618591}"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A33E9C72-6022-4DFC-B6D3-9CBE3656F1EF}">
      <dgm:prSet/>
      <dgm:spPr/>
      <dgm:t>
        <a:bodyPr/>
        <a:lstStyle/>
        <a:p>
          <a:r>
            <a:rPr lang="en-US" b="1"/>
            <a:t>President: </a:t>
          </a:r>
          <a:endParaRPr lang="en-US"/>
        </a:p>
      </dgm:t>
    </dgm:pt>
    <dgm:pt modelId="{E32FB087-886C-4F7F-8157-D503F1CE9865}" type="parTrans" cxnId="{517CF9DC-286C-4677-8117-9AE1C21BAD02}">
      <dgm:prSet/>
      <dgm:spPr/>
      <dgm:t>
        <a:bodyPr/>
        <a:lstStyle/>
        <a:p>
          <a:endParaRPr lang="en-US"/>
        </a:p>
      </dgm:t>
    </dgm:pt>
    <dgm:pt modelId="{D31D9BC4-B28D-428F-B12C-849F58827462}" type="sibTrans" cxnId="{517CF9DC-286C-4677-8117-9AE1C21BAD02}">
      <dgm:prSet/>
      <dgm:spPr/>
      <dgm:t>
        <a:bodyPr/>
        <a:lstStyle/>
        <a:p>
          <a:endParaRPr lang="en-US"/>
        </a:p>
      </dgm:t>
    </dgm:pt>
    <dgm:pt modelId="{14816605-5A07-4218-95B5-98128BD75EFC}">
      <dgm:prSet/>
      <dgm:spPr/>
      <dgm:t>
        <a:bodyPr/>
        <a:lstStyle/>
        <a:p>
          <a:r>
            <a:rPr lang="en-US" b="1"/>
            <a:t>Immediate Past President: </a:t>
          </a:r>
          <a:endParaRPr lang="en-US"/>
        </a:p>
      </dgm:t>
    </dgm:pt>
    <dgm:pt modelId="{02AEBF36-55A1-4282-997D-8074F68DC2FD}" type="parTrans" cxnId="{921A301C-551A-4C88-8F79-0A149C6811C3}">
      <dgm:prSet/>
      <dgm:spPr/>
      <dgm:t>
        <a:bodyPr/>
        <a:lstStyle/>
        <a:p>
          <a:endParaRPr lang="en-US"/>
        </a:p>
      </dgm:t>
    </dgm:pt>
    <dgm:pt modelId="{8AC9F7C8-0D4A-4F08-A22F-7B727E2E466C}" type="sibTrans" cxnId="{921A301C-551A-4C88-8F79-0A149C6811C3}">
      <dgm:prSet/>
      <dgm:spPr/>
      <dgm:t>
        <a:bodyPr/>
        <a:lstStyle/>
        <a:p>
          <a:endParaRPr lang="en-US"/>
        </a:p>
      </dgm:t>
    </dgm:pt>
    <dgm:pt modelId="{91BF99EC-7290-4028-BF96-4B23DF047493}">
      <dgm:prSet/>
      <dgm:spPr/>
      <dgm:t>
        <a:bodyPr/>
        <a:lstStyle/>
        <a:p>
          <a:r>
            <a:rPr lang="en-US" b="1"/>
            <a:t>Vice President:</a:t>
          </a:r>
          <a:endParaRPr lang="en-US"/>
        </a:p>
      </dgm:t>
    </dgm:pt>
    <dgm:pt modelId="{71351EAD-9296-4295-8096-39C7BED521C5}" type="parTrans" cxnId="{1865B889-4DEA-47F8-BD9F-307E90FA98DC}">
      <dgm:prSet/>
      <dgm:spPr/>
      <dgm:t>
        <a:bodyPr/>
        <a:lstStyle/>
        <a:p>
          <a:endParaRPr lang="en-US"/>
        </a:p>
      </dgm:t>
    </dgm:pt>
    <dgm:pt modelId="{5FB5CD72-3918-4FDD-BB80-6581AF68394C}" type="sibTrans" cxnId="{1865B889-4DEA-47F8-BD9F-307E90FA98DC}">
      <dgm:prSet/>
      <dgm:spPr/>
      <dgm:t>
        <a:bodyPr/>
        <a:lstStyle/>
        <a:p>
          <a:endParaRPr lang="en-US"/>
        </a:p>
      </dgm:t>
    </dgm:pt>
    <dgm:pt modelId="{A60AE8D9-36C1-4EE0-8D50-C2462CBCB517}">
      <dgm:prSet/>
      <dgm:spPr/>
      <dgm:t>
        <a:bodyPr/>
        <a:lstStyle/>
        <a:p>
          <a:r>
            <a:rPr lang="en-US" b="1"/>
            <a:t>Secretary:</a:t>
          </a:r>
          <a:endParaRPr lang="en-US"/>
        </a:p>
      </dgm:t>
    </dgm:pt>
    <dgm:pt modelId="{3DB8E936-E104-42B2-A40E-2B4253DD0CD7}" type="parTrans" cxnId="{E1612FB0-F0EF-4921-BB2F-260D1CB5D34A}">
      <dgm:prSet/>
      <dgm:spPr/>
      <dgm:t>
        <a:bodyPr/>
        <a:lstStyle/>
        <a:p>
          <a:endParaRPr lang="en-US"/>
        </a:p>
      </dgm:t>
    </dgm:pt>
    <dgm:pt modelId="{200D8884-E941-46F9-8A55-295452538B1E}" type="sibTrans" cxnId="{E1612FB0-F0EF-4921-BB2F-260D1CB5D34A}">
      <dgm:prSet/>
      <dgm:spPr/>
      <dgm:t>
        <a:bodyPr/>
        <a:lstStyle/>
        <a:p>
          <a:endParaRPr lang="en-US"/>
        </a:p>
      </dgm:t>
    </dgm:pt>
    <dgm:pt modelId="{14623073-9144-42C2-BA41-10D1693E8265}">
      <dgm:prSet/>
      <dgm:spPr/>
      <dgm:t>
        <a:bodyPr/>
        <a:lstStyle/>
        <a:p>
          <a:r>
            <a:rPr lang="en-US" b="1"/>
            <a:t>Treasurer:</a:t>
          </a:r>
          <a:endParaRPr lang="en-US"/>
        </a:p>
      </dgm:t>
    </dgm:pt>
    <dgm:pt modelId="{CF371C60-028C-4AD5-9D94-1E335759E63E}" type="parTrans" cxnId="{C975B1DE-1A3A-42AC-A79B-B1B6C36B7695}">
      <dgm:prSet/>
      <dgm:spPr/>
      <dgm:t>
        <a:bodyPr/>
        <a:lstStyle/>
        <a:p>
          <a:endParaRPr lang="en-US"/>
        </a:p>
      </dgm:t>
    </dgm:pt>
    <dgm:pt modelId="{18B52341-FA97-4D15-A709-9EB551F110CB}" type="sibTrans" cxnId="{C975B1DE-1A3A-42AC-A79B-B1B6C36B7695}">
      <dgm:prSet/>
      <dgm:spPr/>
      <dgm:t>
        <a:bodyPr/>
        <a:lstStyle/>
        <a:p>
          <a:endParaRPr lang="en-US"/>
        </a:p>
      </dgm:t>
    </dgm:pt>
    <dgm:pt modelId="{08ACED91-32A4-477B-88F0-AE25D7DB7355}">
      <dgm:prSet/>
      <dgm:spPr/>
      <dgm:t>
        <a:bodyPr/>
        <a:lstStyle/>
        <a:p>
          <a:r>
            <a:rPr lang="en-US" b="1"/>
            <a:t>Membership Chairperson:</a:t>
          </a:r>
          <a:endParaRPr lang="en-US"/>
        </a:p>
      </dgm:t>
    </dgm:pt>
    <dgm:pt modelId="{EEA0F67A-EE65-46E4-B44F-59F77CC40284}" type="parTrans" cxnId="{898DCB92-675E-440B-82D8-068984273711}">
      <dgm:prSet/>
      <dgm:spPr/>
      <dgm:t>
        <a:bodyPr/>
        <a:lstStyle/>
        <a:p>
          <a:endParaRPr lang="en-US"/>
        </a:p>
      </dgm:t>
    </dgm:pt>
    <dgm:pt modelId="{7988247D-82C9-421E-8C35-731531584F2D}" type="sibTrans" cxnId="{898DCB92-675E-440B-82D8-068984273711}">
      <dgm:prSet/>
      <dgm:spPr/>
      <dgm:t>
        <a:bodyPr/>
        <a:lstStyle/>
        <a:p>
          <a:endParaRPr lang="en-US"/>
        </a:p>
      </dgm:t>
    </dgm:pt>
    <dgm:pt modelId="{54A8038E-F6D5-46CE-99DE-26A764276CD3}">
      <dgm:prSet/>
      <dgm:spPr/>
      <dgm:t>
        <a:bodyPr/>
        <a:lstStyle/>
        <a:p>
          <a:r>
            <a:rPr lang="en-US" b="1"/>
            <a:t>Service Chairperson:</a:t>
          </a:r>
          <a:endParaRPr lang="en-US"/>
        </a:p>
      </dgm:t>
    </dgm:pt>
    <dgm:pt modelId="{9D773D25-FBED-43E2-AF05-5B0EF6925BA1}" type="parTrans" cxnId="{BA22C913-DFF4-4EF3-9C99-DDACDA32BF4B}">
      <dgm:prSet/>
      <dgm:spPr/>
      <dgm:t>
        <a:bodyPr/>
        <a:lstStyle/>
        <a:p>
          <a:endParaRPr lang="en-US"/>
        </a:p>
      </dgm:t>
    </dgm:pt>
    <dgm:pt modelId="{ECFE08FF-55B2-4BDE-AE57-183BAC0E4133}" type="sibTrans" cxnId="{BA22C913-DFF4-4EF3-9C99-DDACDA32BF4B}">
      <dgm:prSet/>
      <dgm:spPr/>
      <dgm:t>
        <a:bodyPr/>
        <a:lstStyle/>
        <a:p>
          <a:endParaRPr lang="en-US"/>
        </a:p>
      </dgm:t>
    </dgm:pt>
    <dgm:pt modelId="{9B7A4428-797F-4302-89D2-23D490F2856F}">
      <dgm:prSet/>
      <dgm:spPr/>
      <dgm:t>
        <a:bodyPr/>
        <a:lstStyle/>
        <a:p>
          <a:r>
            <a:rPr lang="en-US" b="1"/>
            <a:t>Marketing Chairperson: </a:t>
          </a:r>
          <a:endParaRPr lang="en-US"/>
        </a:p>
      </dgm:t>
    </dgm:pt>
    <dgm:pt modelId="{9279D760-3AFE-4E8B-AEFD-E670D2F76CA0}" type="parTrans" cxnId="{E40F43D6-4589-49FA-9F00-3B5EBE9856CC}">
      <dgm:prSet/>
      <dgm:spPr/>
      <dgm:t>
        <a:bodyPr/>
        <a:lstStyle/>
        <a:p>
          <a:endParaRPr lang="en-US"/>
        </a:p>
      </dgm:t>
    </dgm:pt>
    <dgm:pt modelId="{EEEBFDA3-D64F-47A4-BCB9-0D88F9D2F704}" type="sibTrans" cxnId="{E40F43D6-4589-49FA-9F00-3B5EBE9856CC}">
      <dgm:prSet/>
      <dgm:spPr/>
      <dgm:t>
        <a:bodyPr/>
        <a:lstStyle/>
        <a:p>
          <a:endParaRPr lang="en-US"/>
        </a:p>
      </dgm:t>
    </dgm:pt>
    <dgm:pt modelId="{745266B2-0AD8-4C48-92C2-716989A2CD12}">
      <dgm:prSet/>
      <dgm:spPr/>
      <dgm:t>
        <a:bodyPr/>
        <a:lstStyle/>
        <a:p>
          <a:r>
            <a:rPr lang="en-US" b="1"/>
            <a:t>Lion Tamer:</a:t>
          </a:r>
          <a:endParaRPr lang="en-US"/>
        </a:p>
      </dgm:t>
    </dgm:pt>
    <dgm:pt modelId="{5795D91D-31C2-4F5C-BFF1-3CDF42BC641D}" type="parTrans" cxnId="{5C6695C2-B4D9-42A1-81F4-3717A98926F8}">
      <dgm:prSet/>
      <dgm:spPr/>
      <dgm:t>
        <a:bodyPr/>
        <a:lstStyle/>
        <a:p>
          <a:endParaRPr lang="en-US"/>
        </a:p>
      </dgm:t>
    </dgm:pt>
    <dgm:pt modelId="{7D74EB23-E30A-433D-A59A-DE0F80F63C38}" type="sibTrans" cxnId="{5C6695C2-B4D9-42A1-81F4-3717A98926F8}">
      <dgm:prSet/>
      <dgm:spPr/>
      <dgm:t>
        <a:bodyPr/>
        <a:lstStyle/>
        <a:p>
          <a:endParaRPr lang="en-US"/>
        </a:p>
      </dgm:t>
    </dgm:pt>
    <dgm:pt modelId="{539DD4BC-D56A-4567-9E42-AECC30E3B035}">
      <dgm:prSet/>
      <dgm:spPr/>
      <dgm:t>
        <a:bodyPr/>
        <a:lstStyle/>
        <a:p>
          <a:r>
            <a:rPr lang="en-US" b="1"/>
            <a:t>Tail Twister:</a:t>
          </a:r>
          <a:endParaRPr lang="en-US"/>
        </a:p>
      </dgm:t>
    </dgm:pt>
    <dgm:pt modelId="{B7F5C856-2FD0-4505-B6AC-E878065E366E}" type="parTrans" cxnId="{44F041E8-6242-4B48-A512-704A6E97375C}">
      <dgm:prSet/>
      <dgm:spPr/>
      <dgm:t>
        <a:bodyPr/>
        <a:lstStyle/>
        <a:p>
          <a:endParaRPr lang="en-US"/>
        </a:p>
      </dgm:t>
    </dgm:pt>
    <dgm:pt modelId="{91A820A2-39D1-40F1-9CFA-20E742A47BDA}" type="sibTrans" cxnId="{44F041E8-6242-4B48-A512-704A6E97375C}">
      <dgm:prSet/>
      <dgm:spPr/>
      <dgm:t>
        <a:bodyPr/>
        <a:lstStyle/>
        <a:p>
          <a:endParaRPr lang="en-US"/>
        </a:p>
      </dgm:t>
    </dgm:pt>
    <dgm:pt modelId="{BBA784D4-7700-45E6-8854-CFA2DA9951D7}">
      <dgm:prSet/>
      <dgm:spPr/>
      <dgm:t>
        <a:bodyPr/>
        <a:lstStyle/>
        <a:p>
          <a:r>
            <a:rPr lang="en-US" b="1"/>
            <a:t>1-Year Directors</a:t>
          </a:r>
          <a:r>
            <a:rPr lang="en-US"/>
            <a:t>:</a:t>
          </a:r>
        </a:p>
      </dgm:t>
    </dgm:pt>
    <dgm:pt modelId="{DF2D7E01-326C-48C5-8A61-D501EB6614D0}" type="parTrans" cxnId="{678D9F69-B009-4D56-9664-1C66AE9983EC}">
      <dgm:prSet/>
      <dgm:spPr/>
      <dgm:t>
        <a:bodyPr/>
        <a:lstStyle/>
        <a:p>
          <a:endParaRPr lang="en-US"/>
        </a:p>
      </dgm:t>
    </dgm:pt>
    <dgm:pt modelId="{C29B99B7-2F96-4B4F-9C0D-A919980AA056}" type="sibTrans" cxnId="{678D9F69-B009-4D56-9664-1C66AE9983EC}">
      <dgm:prSet/>
      <dgm:spPr/>
      <dgm:t>
        <a:bodyPr/>
        <a:lstStyle/>
        <a:p>
          <a:endParaRPr lang="en-US"/>
        </a:p>
      </dgm:t>
    </dgm:pt>
    <dgm:pt modelId="{1C40A4F2-FD89-499C-A859-740173ED203E}">
      <dgm:prSet/>
      <dgm:spPr/>
      <dgm:t>
        <a:bodyPr/>
        <a:lstStyle/>
        <a:p>
          <a:r>
            <a:rPr lang="en-US" b="1"/>
            <a:t>2-Year Directors:</a:t>
          </a:r>
          <a:endParaRPr lang="en-US"/>
        </a:p>
      </dgm:t>
    </dgm:pt>
    <dgm:pt modelId="{F1DEF1BE-FF0F-4F91-AA3C-31F1431EEBA6}" type="parTrans" cxnId="{9B825C00-486F-4EFD-84BA-1CE17B3F29BF}">
      <dgm:prSet/>
      <dgm:spPr/>
      <dgm:t>
        <a:bodyPr/>
        <a:lstStyle/>
        <a:p>
          <a:endParaRPr lang="en-US"/>
        </a:p>
      </dgm:t>
    </dgm:pt>
    <dgm:pt modelId="{6B5DAFCB-91B4-4950-8D0F-1AE861170F87}" type="sibTrans" cxnId="{9B825C00-486F-4EFD-84BA-1CE17B3F29BF}">
      <dgm:prSet/>
      <dgm:spPr/>
      <dgm:t>
        <a:bodyPr/>
        <a:lstStyle/>
        <a:p>
          <a:endParaRPr lang="en-US"/>
        </a:p>
      </dgm:t>
    </dgm:pt>
    <dgm:pt modelId="{F32A06EE-DBA2-4DF3-B8B2-928CE1CA7FE3}" type="pres">
      <dgm:prSet presAssocID="{6BA207C6-0BD6-461F-9F45-5E8743618591}" presName="diagram" presStyleCnt="0">
        <dgm:presLayoutVars>
          <dgm:dir/>
          <dgm:resizeHandles val="exact"/>
        </dgm:presLayoutVars>
      </dgm:prSet>
      <dgm:spPr/>
    </dgm:pt>
    <dgm:pt modelId="{4D19C6D3-E0A4-48A3-BB8E-9D3126EF049E}" type="pres">
      <dgm:prSet presAssocID="{A33E9C72-6022-4DFC-B6D3-9CBE3656F1EF}" presName="node" presStyleLbl="node1" presStyleIdx="0" presStyleCnt="12">
        <dgm:presLayoutVars>
          <dgm:bulletEnabled val="1"/>
        </dgm:presLayoutVars>
      </dgm:prSet>
      <dgm:spPr/>
    </dgm:pt>
    <dgm:pt modelId="{668BDFEC-E181-4B9F-B54E-8700BD05EDC5}" type="pres">
      <dgm:prSet presAssocID="{D31D9BC4-B28D-428F-B12C-849F58827462}" presName="sibTrans" presStyleCnt="0"/>
      <dgm:spPr/>
    </dgm:pt>
    <dgm:pt modelId="{EE647B01-B2EA-40F1-950C-24411CF45196}" type="pres">
      <dgm:prSet presAssocID="{14816605-5A07-4218-95B5-98128BD75EFC}" presName="node" presStyleLbl="node1" presStyleIdx="1" presStyleCnt="12">
        <dgm:presLayoutVars>
          <dgm:bulletEnabled val="1"/>
        </dgm:presLayoutVars>
      </dgm:prSet>
      <dgm:spPr/>
    </dgm:pt>
    <dgm:pt modelId="{44E6A361-94EA-4AFC-8715-47D6B6A95815}" type="pres">
      <dgm:prSet presAssocID="{8AC9F7C8-0D4A-4F08-A22F-7B727E2E466C}" presName="sibTrans" presStyleCnt="0"/>
      <dgm:spPr/>
    </dgm:pt>
    <dgm:pt modelId="{1BC3A6B7-A537-45EC-872E-2B32D1EA3434}" type="pres">
      <dgm:prSet presAssocID="{91BF99EC-7290-4028-BF96-4B23DF047493}" presName="node" presStyleLbl="node1" presStyleIdx="2" presStyleCnt="12">
        <dgm:presLayoutVars>
          <dgm:bulletEnabled val="1"/>
        </dgm:presLayoutVars>
      </dgm:prSet>
      <dgm:spPr/>
    </dgm:pt>
    <dgm:pt modelId="{E78AC5D9-4857-4E9B-BEB0-EEAFF84C810B}" type="pres">
      <dgm:prSet presAssocID="{5FB5CD72-3918-4FDD-BB80-6581AF68394C}" presName="sibTrans" presStyleCnt="0"/>
      <dgm:spPr/>
    </dgm:pt>
    <dgm:pt modelId="{0CF7E140-370F-47E8-B30C-248B897FEA19}" type="pres">
      <dgm:prSet presAssocID="{A60AE8D9-36C1-4EE0-8D50-C2462CBCB517}" presName="node" presStyleLbl="node1" presStyleIdx="3" presStyleCnt="12">
        <dgm:presLayoutVars>
          <dgm:bulletEnabled val="1"/>
        </dgm:presLayoutVars>
      </dgm:prSet>
      <dgm:spPr/>
    </dgm:pt>
    <dgm:pt modelId="{9008F746-75DD-4EC2-BF9E-7FA2A317859F}" type="pres">
      <dgm:prSet presAssocID="{200D8884-E941-46F9-8A55-295452538B1E}" presName="sibTrans" presStyleCnt="0"/>
      <dgm:spPr/>
    </dgm:pt>
    <dgm:pt modelId="{8E9AC4E3-9EB1-4A22-8A84-19223284CFF3}" type="pres">
      <dgm:prSet presAssocID="{14623073-9144-42C2-BA41-10D1693E8265}" presName="node" presStyleLbl="node1" presStyleIdx="4" presStyleCnt="12">
        <dgm:presLayoutVars>
          <dgm:bulletEnabled val="1"/>
        </dgm:presLayoutVars>
      </dgm:prSet>
      <dgm:spPr/>
    </dgm:pt>
    <dgm:pt modelId="{C97E1AB1-404F-4001-B299-907B06749B1D}" type="pres">
      <dgm:prSet presAssocID="{18B52341-FA97-4D15-A709-9EB551F110CB}" presName="sibTrans" presStyleCnt="0"/>
      <dgm:spPr/>
    </dgm:pt>
    <dgm:pt modelId="{EB1E5B93-0866-4670-9C9E-562640FF96AA}" type="pres">
      <dgm:prSet presAssocID="{08ACED91-32A4-477B-88F0-AE25D7DB7355}" presName="node" presStyleLbl="node1" presStyleIdx="5" presStyleCnt="12">
        <dgm:presLayoutVars>
          <dgm:bulletEnabled val="1"/>
        </dgm:presLayoutVars>
      </dgm:prSet>
      <dgm:spPr/>
    </dgm:pt>
    <dgm:pt modelId="{02F44E42-AF1C-4C1E-8A63-46FD8C8D026F}" type="pres">
      <dgm:prSet presAssocID="{7988247D-82C9-421E-8C35-731531584F2D}" presName="sibTrans" presStyleCnt="0"/>
      <dgm:spPr/>
    </dgm:pt>
    <dgm:pt modelId="{8AA75A7B-8DB3-4D02-864F-B7E8E71C738C}" type="pres">
      <dgm:prSet presAssocID="{54A8038E-F6D5-46CE-99DE-26A764276CD3}" presName="node" presStyleLbl="node1" presStyleIdx="6" presStyleCnt="12">
        <dgm:presLayoutVars>
          <dgm:bulletEnabled val="1"/>
        </dgm:presLayoutVars>
      </dgm:prSet>
      <dgm:spPr/>
    </dgm:pt>
    <dgm:pt modelId="{13837366-1000-4BCB-A731-42713DFB36BF}" type="pres">
      <dgm:prSet presAssocID="{ECFE08FF-55B2-4BDE-AE57-183BAC0E4133}" presName="sibTrans" presStyleCnt="0"/>
      <dgm:spPr/>
    </dgm:pt>
    <dgm:pt modelId="{DA4F39EB-22A3-44E8-98CE-840EF45BFD3B}" type="pres">
      <dgm:prSet presAssocID="{9B7A4428-797F-4302-89D2-23D490F2856F}" presName="node" presStyleLbl="node1" presStyleIdx="7" presStyleCnt="12">
        <dgm:presLayoutVars>
          <dgm:bulletEnabled val="1"/>
        </dgm:presLayoutVars>
      </dgm:prSet>
      <dgm:spPr/>
    </dgm:pt>
    <dgm:pt modelId="{66AEFD8B-08E2-473D-AC65-5D33753B64DA}" type="pres">
      <dgm:prSet presAssocID="{EEEBFDA3-D64F-47A4-BCB9-0D88F9D2F704}" presName="sibTrans" presStyleCnt="0"/>
      <dgm:spPr/>
    </dgm:pt>
    <dgm:pt modelId="{D3B3A5D5-0DBF-4407-AC68-68F7D6F3507E}" type="pres">
      <dgm:prSet presAssocID="{745266B2-0AD8-4C48-92C2-716989A2CD12}" presName="node" presStyleLbl="node1" presStyleIdx="8" presStyleCnt="12">
        <dgm:presLayoutVars>
          <dgm:bulletEnabled val="1"/>
        </dgm:presLayoutVars>
      </dgm:prSet>
      <dgm:spPr/>
    </dgm:pt>
    <dgm:pt modelId="{EA21EB8E-C270-48A1-AE90-7021CCCB6E7C}" type="pres">
      <dgm:prSet presAssocID="{7D74EB23-E30A-433D-A59A-DE0F80F63C38}" presName="sibTrans" presStyleCnt="0"/>
      <dgm:spPr/>
    </dgm:pt>
    <dgm:pt modelId="{6375BBAC-07A8-441F-B141-AA8FA5E8A9D4}" type="pres">
      <dgm:prSet presAssocID="{539DD4BC-D56A-4567-9E42-AECC30E3B035}" presName="node" presStyleLbl="node1" presStyleIdx="9" presStyleCnt="12">
        <dgm:presLayoutVars>
          <dgm:bulletEnabled val="1"/>
        </dgm:presLayoutVars>
      </dgm:prSet>
      <dgm:spPr/>
    </dgm:pt>
    <dgm:pt modelId="{51377EDE-9A21-44F8-9FB4-C7948F6C4081}" type="pres">
      <dgm:prSet presAssocID="{91A820A2-39D1-40F1-9CFA-20E742A47BDA}" presName="sibTrans" presStyleCnt="0"/>
      <dgm:spPr/>
    </dgm:pt>
    <dgm:pt modelId="{B98E234F-E073-4D27-99DC-E8C708C05213}" type="pres">
      <dgm:prSet presAssocID="{BBA784D4-7700-45E6-8854-CFA2DA9951D7}" presName="node" presStyleLbl="node1" presStyleIdx="10" presStyleCnt="12">
        <dgm:presLayoutVars>
          <dgm:bulletEnabled val="1"/>
        </dgm:presLayoutVars>
      </dgm:prSet>
      <dgm:spPr/>
    </dgm:pt>
    <dgm:pt modelId="{24AF9226-7A24-47E7-8B52-911B809A96EA}" type="pres">
      <dgm:prSet presAssocID="{C29B99B7-2F96-4B4F-9C0D-A919980AA056}" presName="sibTrans" presStyleCnt="0"/>
      <dgm:spPr/>
    </dgm:pt>
    <dgm:pt modelId="{8A1C9ADE-C8C8-4CCE-A589-411E6F7AFBDD}" type="pres">
      <dgm:prSet presAssocID="{1C40A4F2-FD89-499C-A859-740173ED203E}" presName="node" presStyleLbl="node1" presStyleIdx="11" presStyleCnt="12">
        <dgm:presLayoutVars>
          <dgm:bulletEnabled val="1"/>
        </dgm:presLayoutVars>
      </dgm:prSet>
      <dgm:spPr/>
    </dgm:pt>
  </dgm:ptLst>
  <dgm:cxnLst>
    <dgm:cxn modelId="{9B825C00-486F-4EFD-84BA-1CE17B3F29BF}" srcId="{6BA207C6-0BD6-461F-9F45-5E8743618591}" destId="{1C40A4F2-FD89-499C-A859-740173ED203E}" srcOrd="11" destOrd="0" parTransId="{F1DEF1BE-FF0F-4F91-AA3C-31F1431EEBA6}" sibTransId="{6B5DAFCB-91B4-4950-8D0F-1AE861170F87}"/>
    <dgm:cxn modelId="{71446C03-63BE-4324-A448-0364BFE0F1A0}" type="presOf" srcId="{745266B2-0AD8-4C48-92C2-716989A2CD12}" destId="{D3B3A5D5-0DBF-4407-AC68-68F7D6F3507E}" srcOrd="0" destOrd="0" presId="urn:microsoft.com/office/officeart/2005/8/layout/default"/>
    <dgm:cxn modelId="{BA22C913-DFF4-4EF3-9C99-DDACDA32BF4B}" srcId="{6BA207C6-0BD6-461F-9F45-5E8743618591}" destId="{54A8038E-F6D5-46CE-99DE-26A764276CD3}" srcOrd="6" destOrd="0" parTransId="{9D773D25-FBED-43E2-AF05-5B0EF6925BA1}" sibTransId="{ECFE08FF-55B2-4BDE-AE57-183BAC0E4133}"/>
    <dgm:cxn modelId="{921A301C-551A-4C88-8F79-0A149C6811C3}" srcId="{6BA207C6-0BD6-461F-9F45-5E8743618591}" destId="{14816605-5A07-4218-95B5-98128BD75EFC}" srcOrd="1" destOrd="0" parTransId="{02AEBF36-55A1-4282-997D-8074F68DC2FD}" sibTransId="{8AC9F7C8-0D4A-4F08-A22F-7B727E2E466C}"/>
    <dgm:cxn modelId="{7E896D31-B587-4805-AA58-AD2D5C8FEA61}" type="presOf" srcId="{1C40A4F2-FD89-499C-A859-740173ED203E}" destId="{8A1C9ADE-C8C8-4CCE-A589-411E6F7AFBDD}" srcOrd="0" destOrd="0" presId="urn:microsoft.com/office/officeart/2005/8/layout/default"/>
    <dgm:cxn modelId="{1A7C6732-7EC1-48E2-BCEA-055A14BBB4BC}" type="presOf" srcId="{A33E9C72-6022-4DFC-B6D3-9CBE3656F1EF}" destId="{4D19C6D3-E0A4-48A3-BB8E-9D3126EF049E}" srcOrd="0" destOrd="0" presId="urn:microsoft.com/office/officeart/2005/8/layout/default"/>
    <dgm:cxn modelId="{96FD2C5C-60E3-4FCC-9A75-CE1674A2645C}" type="presOf" srcId="{A60AE8D9-36C1-4EE0-8D50-C2462CBCB517}" destId="{0CF7E140-370F-47E8-B30C-248B897FEA19}" srcOrd="0" destOrd="0" presId="urn:microsoft.com/office/officeart/2005/8/layout/default"/>
    <dgm:cxn modelId="{678D9F69-B009-4D56-9664-1C66AE9983EC}" srcId="{6BA207C6-0BD6-461F-9F45-5E8743618591}" destId="{BBA784D4-7700-45E6-8854-CFA2DA9951D7}" srcOrd="10" destOrd="0" parTransId="{DF2D7E01-326C-48C5-8A61-D501EB6614D0}" sibTransId="{C29B99B7-2F96-4B4F-9C0D-A919980AA056}"/>
    <dgm:cxn modelId="{EF34CB6F-E231-431A-9D42-D669D30E8E0B}" type="presOf" srcId="{91BF99EC-7290-4028-BF96-4B23DF047493}" destId="{1BC3A6B7-A537-45EC-872E-2B32D1EA3434}" srcOrd="0" destOrd="0" presId="urn:microsoft.com/office/officeart/2005/8/layout/default"/>
    <dgm:cxn modelId="{F1837656-BC05-4C02-ABF7-72563B4BA6FC}" type="presOf" srcId="{539DD4BC-D56A-4567-9E42-AECC30E3B035}" destId="{6375BBAC-07A8-441F-B141-AA8FA5E8A9D4}" srcOrd="0" destOrd="0" presId="urn:microsoft.com/office/officeart/2005/8/layout/default"/>
    <dgm:cxn modelId="{91812879-B576-4DCB-A605-4E97DA00AF22}" type="presOf" srcId="{08ACED91-32A4-477B-88F0-AE25D7DB7355}" destId="{EB1E5B93-0866-4670-9C9E-562640FF96AA}" srcOrd="0" destOrd="0" presId="urn:microsoft.com/office/officeart/2005/8/layout/default"/>
    <dgm:cxn modelId="{1865B889-4DEA-47F8-BD9F-307E90FA98DC}" srcId="{6BA207C6-0BD6-461F-9F45-5E8743618591}" destId="{91BF99EC-7290-4028-BF96-4B23DF047493}" srcOrd="2" destOrd="0" parTransId="{71351EAD-9296-4295-8096-39C7BED521C5}" sibTransId="{5FB5CD72-3918-4FDD-BB80-6581AF68394C}"/>
    <dgm:cxn modelId="{898DCB92-675E-440B-82D8-068984273711}" srcId="{6BA207C6-0BD6-461F-9F45-5E8743618591}" destId="{08ACED91-32A4-477B-88F0-AE25D7DB7355}" srcOrd="5" destOrd="0" parTransId="{EEA0F67A-EE65-46E4-B44F-59F77CC40284}" sibTransId="{7988247D-82C9-421E-8C35-731531584F2D}"/>
    <dgm:cxn modelId="{37F389A4-DF4E-4C2E-A94F-B8FE0246F64C}" type="presOf" srcId="{54A8038E-F6D5-46CE-99DE-26A764276CD3}" destId="{8AA75A7B-8DB3-4D02-864F-B7E8E71C738C}" srcOrd="0" destOrd="0" presId="urn:microsoft.com/office/officeart/2005/8/layout/default"/>
    <dgm:cxn modelId="{F50A44A6-7809-4108-B715-7D0683BA7137}" type="presOf" srcId="{14816605-5A07-4218-95B5-98128BD75EFC}" destId="{EE647B01-B2EA-40F1-950C-24411CF45196}" srcOrd="0" destOrd="0" presId="urn:microsoft.com/office/officeart/2005/8/layout/default"/>
    <dgm:cxn modelId="{9C7536AA-4BFB-4D30-94E2-9F6D0B61BA14}" type="presOf" srcId="{6BA207C6-0BD6-461F-9F45-5E8743618591}" destId="{F32A06EE-DBA2-4DF3-B8B2-928CE1CA7FE3}" srcOrd="0" destOrd="0" presId="urn:microsoft.com/office/officeart/2005/8/layout/default"/>
    <dgm:cxn modelId="{E1612FB0-F0EF-4921-BB2F-260D1CB5D34A}" srcId="{6BA207C6-0BD6-461F-9F45-5E8743618591}" destId="{A60AE8D9-36C1-4EE0-8D50-C2462CBCB517}" srcOrd="3" destOrd="0" parTransId="{3DB8E936-E104-42B2-A40E-2B4253DD0CD7}" sibTransId="{200D8884-E941-46F9-8A55-295452538B1E}"/>
    <dgm:cxn modelId="{14DC36B6-6C82-4C9F-84E7-E61E939936FB}" type="presOf" srcId="{BBA784D4-7700-45E6-8854-CFA2DA9951D7}" destId="{B98E234F-E073-4D27-99DC-E8C708C05213}" srcOrd="0" destOrd="0" presId="urn:microsoft.com/office/officeart/2005/8/layout/default"/>
    <dgm:cxn modelId="{622CD1C0-8DEB-46E5-A2D3-53153119D91C}" type="presOf" srcId="{14623073-9144-42C2-BA41-10D1693E8265}" destId="{8E9AC4E3-9EB1-4A22-8A84-19223284CFF3}" srcOrd="0" destOrd="0" presId="urn:microsoft.com/office/officeart/2005/8/layout/default"/>
    <dgm:cxn modelId="{5C6695C2-B4D9-42A1-81F4-3717A98926F8}" srcId="{6BA207C6-0BD6-461F-9F45-5E8743618591}" destId="{745266B2-0AD8-4C48-92C2-716989A2CD12}" srcOrd="8" destOrd="0" parTransId="{5795D91D-31C2-4F5C-BFF1-3CDF42BC641D}" sibTransId="{7D74EB23-E30A-433D-A59A-DE0F80F63C38}"/>
    <dgm:cxn modelId="{924884C4-E2E8-4274-AD70-1DD74D6CDB44}" type="presOf" srcId="{9B7A4428-797F-4302-89D2-23D490F2856F}" destId="{DA4F39EB-22A3-44E8-98CE-840EF45BFD3B}" srcOrd="0" destOrd="0" presId="urn:microsoft.com/office/officeart/2005/8/layout/default"/>
    <dgm:cxn modelId="{E40F43D6-4589-49FA-9F00-3B5EBE9856CC}" srcId="{6BA207C6-0BD6-461F-9F45-5E8743618591}" destId="{9B7A4428-797F-4302-89D2-23D490F2856F}" srcOrd="7" destOrd="0" parTransId="{9279D760-3AFE-4E8B-AEFD-E670D2F76CA0}" sibTransId="{EEEBFDA3-D64F-47A4-BCB9-0D88F9D2F704}"/>
    <dgm:cxn modelId="{517CF9DC-286C-4677-8117-9AE1C21BAD02}" srcId="{6BA207C6-0BD6-461F-9F45-5E8743618591}" destId="{A33E9C72-6022-4DFC-B6D3-9CBE3656F1EF}" srcOrd="0" destOrd="0" parTransId="{E32FB087-886C-4F7F-8157-D503F1CE9865}" sibTransId="{D31D9BC4-B28D-428F-B12C-849F58827462}"/>
    <dgm:cxn modelId="{C975B1DE-1A3A-42AC-A79B-B1B6C36B7695}" srcId="{6BA207C6-0BD6-461F-9F45-5E8743618591}" destId="{14623073-9144-42C2-BA41-10D1693E8265}" srcOrd="4" destOrd="0" parTransId="{CF371C60-028C-4AD5-9D94-1E335759E63E}" sibTransId="{18B52341-FA97-4D15-A709-9EB551F110CB}"/>
    <dgm:cxn modelId="{44F041E8-6242-4B48-A512-704A6E97375C}" srcId="{6BA207C6-0BD6-461F-9F45-5E8743618591}" destId="{539DD4BC-D56A-4567-9E42-AECC30E3B035}" srcOrd="9" destOrd="0" parTransId="{B7F5C856-2FD0-4505-B6AC-E878065E366E}" sibTransId="{91A820A2-39D1-40F1-9CFA-20E742A47BDA}"/>
    <dgm:cxn modelId="{E66BA5B3-6B33-4DB4-99D7-9E0FCF2D5767}" type="presParOf" srcId="{F32A06EE-DBA2-4DF3-B8B2-928CE1CA7FE3}" destId="{4D19C6D3-E0A4-48A3-BB8E-9D3126EF049E}" srcOrd="0" destOrd="0" presId="urn:microsoft.com/office/officeart/2005/8/layout/default"/>
    <dgm:cxn modelId="{E9A8F331-48B7-456B-AD4A-DEC574ED66A2}" type="presParOf" srcId="{F32A06EE-DBA2-4DF3-B8B2-928CE1CA7FE3}" destId="{668BDFEC-E181-4B9F-B54E-8700BD05EDC5}" srcOrd="1" destOrd="0" presId="urn:microsoft.com/office/officeart/2005/8/layout/default"/>
    <dgm:cxn modelId="{E5FFE068-CA17-4AF7-86E6-16C2BEB913C2}" type="presParOf" srcId="{F32A06EE-DBA2-4DF3-B8B2-928CE1CA7FE3}" destId="{EE647B01-B2EA-40F1-950C-24411CF45196}" srcOrd="2" destOrd="0" presId="urn:microsoft.com/office/officeart/2005/8/layout/default"/>
    <dgm:cxn modelId="{E900F345-E317-4049-A95A-E83B5B37DC8D}" type="presParOf" srcId="{F32A06EE-DBA2-4DF3-B8B2-928CE1CA7FE3}" destId="{44E6A361-94EA-4AFC-8715-47D6B6A95815}" srcOrd="3" destOrd="0" presId="urn:microsoft.com/office/officeart/2005/8/layout/default"/>
    <dgm:cxn modelId="{D37E6D5C-7F1D-485D-803C-BB84588D5155}" type="presParOf" srcId="{F32A06EE-DBA2-4DF3-B8B2-928CE1CA7FE3}" destId="{1BC3A6B7-A537-45EC-872E-2B32D1EA3434}" srcOrd="4" destOrd="0" presId="urn:microsoft.com/office/officeart/2005/8/layout/default"/>
    <dgm:cxn modelId="{46D63E0C-7AE6-4D90-9709-8A7DBA855199}" type="presParOf" srcId="{F32A06EE-DBA2-4DF3-B8B2-928CE1CA7FE3}" destId="{E78AC5D9-4857-4E9B-BEB0-EEAFF84C810B}" srcOrd="5" destOrd="0" presId="urn:microsoft.com/office/officeart/2005/8/layout/default"/>
    <dgm:cxn modelId="{C91B264F-CE1F-44DA-8AC0-AFF19184238A}" type="presParOf" srcId="{F32A06EE-DBA2-4DF3-B8B2-928CE1CA7FE3}" destId="{0CF7E140-370F-47E8-B30C-248B897FEA19}" srcOrd="6" destOrd="0" presId="urn:microsoft.com/office/officeart/2005/8/layout/default"/>
    <dgm:cxn modelId="{7280955F-72DA-4CA3-ABAA-144D8992579B}" type="presParOf" srcId="{F32A06EE-DBA2-4DF3-B8B2-928CE1CA7FE3}" destId="{9008F746-75DD-4EC2-BF9E-7FA2A317859F}" srcOrd="7" destOrd="0" presId="urn:microsoft.com/office/officeart/2005/8/layout/default"/>
    <dgm:cxn modelId="{6413EA32-3C96-490F-A660-7BCEE4B73463}" type="presParOf" srcId="{F32A06EE-DBA2-4DF3-B8B2-928CE1CA7FE3}" destId="{8E9AC4E3-9EB1-4A22-8A84-19223284CFF3}" srcOrd="8" destOrd="0" presId="urn:microsoft.com/office/officeart/2005/8/layout/default"/>
    <dgm:cxn modelId="{3666C786-58AD-46E4-BC09-F07FFE387342}" type="presParOf" srcId="{F32A06EE-DBA2-4DF3-B8B2-928CE1CA7FE3}" destId="{C97E1AB1-404F-4001-B299-907B06749B1D}" srcOrd="9" destOrd="0" presId="urn:microsoft.com/office/officeart/2005/8/layout/default"/>
    <dgm:cxn modelId="{0544FAED-C3B2-4805-A7A7-69C864730DF8}" type="presParOf" srcId="{F32A06EE-DBA2-4DF3-B8B2-928CE1CA7FE3}" destId="{EB1E5B93-0866-4670-9C9E-562640FF96AA}" srcOrd="10" destOrd="0" presId="urn:microsoft.com/office/officeart/2005/8/layout/default"/>
    <dgm:cxn modelId="{3D4AABF8-7C43-432E-A9DA-D2237163F275}" type="presParOf" srcId="{F32A06EE-DBA2-4DF3-B8B2-928CE1CA7FE3}" destId="{02F44E42-AF1C-4C1E-8A63-46FD8C8D026F}" srcOrd="11" destOrd="0" presId="urn:microsoft.com/office/officeart/2005/8/layout/default"/>
    <dgm:cxn modelId="{0AAE16CD-013D-4E4F-9047-5865F4447581}" type="presParOf" srcId="{F32A06EE-DBA2-4DF3-B8B2-928CE1CA7FE3}" destId="{8AA75A7B-8DB3-4D02-864F-B7E8E71C738C}" srcOrd="12" destOrd="0" presId="urn:microsoft.com/office/officeart/2005/8/layout/default"/>
    <dgm:cxn modelId="{8EF93783-B59C-41A8-82D5-F8E586511ACC}" type="presParOf" srcId="{F32A06EE-DBA2-4DF3-B8B2-928CE1CA7FE3}" destId="{13837366-1000-4BCB-A731-42713DFB36BF}" srcOrd="13" destOrd="0" presId="urn:microsoft.com/office/officeart/2005/8/layout/default"/>
    <dgm:cxn modelId="{C5F7EAA8-502B-4EE3-976C-C442E46D5E1F}" type="presParOf" srcId="{F32A06EE-DBA2-4DF3-B8B2-928CE1CA7FE3}" destId="{DA4F39EB-22A3-44E8-98CE-840EF45BFD3B}" srcOrd="14" destOrd="0" presId="urn:microsoft.com/office/officeart/2005/8/layout/default"/>
    <dgm:cxn modelId="{90D9E6C1-7258-4015-8661-96566C6C0CE2}" type="presParOf" srcId="{F32A06EE-DBA2-4DF3-B8B2-928CE1CA7FE3}" destId="{66AEFD8B-08E2-473D-AC65-5D33753B64DA}" srcOrd="15" destOrd="0" presId="urn:microsoft.com/office/officeart/2005/8/layout/default"/>
    <dgm:cxn modelId="{737DC85C-7389-4543-9BAC-7C6E81599617}" type="presParOf" srcId="{F32A06EE-DBA2-4DF3-B8B2-928CE1CA7FE3}" destId="{D3B3A5D5-0DBF-4407-AC68-68F7D6F3507E}" srcOrd="16" destOrd="0" presId="urn:microsoft.com/office/officeart/2005/8/layout/default"/>
    <dgm:cxn modelId="{4AB0BE05-7C35-461B-B953-CDE2560D3B5B}" type="presParOf" srcId="{F32A06EE-DBA2-4DF3-B8B2-928CE1CA7FE3}" destId="{EA21EB8E-C270-48A1-AE90-7021CCCB6E7C}" srcOrd="17" destOrd="0" presId="urn:microsoft.com/office/officeart/2005/8/layout/default"/>
    <dgm:cxn modelId="{9FADA80B-7DBD-4762-9712-54CEE1F02405}" type="presParOf" srcId="{F32A06EE-DBA2-4DF3-B8B2-928CE1CA7FE3}" destId="{6375BBAC-07A8-441F-B141-AA8FA5E8A9D4}" srcOrd="18" destOrd="0" presId="urn:microsoft.com/office/officeart/2005/8/layout/default"/>
    <dgm:cxn modelId="{7ECC1BCA-443A-4139-A20E-734BAA9F9ED9}" type="presParOf" srcId="{F32A06EE-DBA2-4DF3-B8B2-928CE1CA7FE3}" destId="{51377EDE-9A21-44F8-9FB4-C7948F6C4081}" srcOrd="19" destOrd="0" presId="urn:microsoft.com/office/officeart/2005/8/layout/default"/>
    <dgm:cxn modelId="{2260C744-6089-4100-97AC-64BA181412B1}" type="presParOf" srcId="{F32A06EE-DBA2-4DF3-B8B2-928CE1CA7FE3}" destId="{B98E234F-E073-4D27-99DC-E8C708C05213}" srcOrd="20" destOrd="0" presId="urn:microsoft.com/office/officeart/2005/8/layout/default"/>
    <dgm:cxn modelId="{1DF565F3-5BB8-4A5E-9AC7-EC50E93FF249}" type="presParOf" srcId="{F32A06EE-DBA2-4DF3-B8B2-928CE1CA7FE3}" destId="{24AF9226-7A24-47E7-8B52-911B809A96EA}" srcOrd="21" destOrd="0" presId="urn:microsoft.com/office/officeart/2005/8/layout/default"/>
    <dgm:cxn modelId="{0CFC7776-21E8-4D7B-92F8-FF1EB491AB19}" type="presParOf" srcId="{F32A06EE-DBA2-4DF3-B8B2-928CE1CA7FE3}" destId="{8A1C9ADE-C8C8-4CCE-A589-411E6F7AFBDD}"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1917</a:t>
          </a:r>
          <a:r>
            <a:rPr lang="en-US" sz="1600" kern="1200" dirty="0"/>
            <a:t>: Melvin Jones founded LCI.</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1920</a:t>
          </a:r>
          <a:r>
            <a:rPr lang="en-US" sz="1600" kern="1200" dirty="0"/>
            <a:t>: LCI becomes international with Canadian club.</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1925</a:t>
          </a:r>
          <a:r>
            <a:rPr lang="en-US" sz="1600" kern="1200" dirty="0"/>
            <a:t>: Helen Keller challenged Lions to become “knights of the blind.”</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1945</a:t>
          </a:r>
          <a:r>
            <a:rPr lang="en-US" sz="1600" kern="1200" dirty="0"/>
            <a:t>: LCI helped draft the United Nations Charter.</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1957</a:t>
          </a:r>
          <a:r>
            <a:rPr lang="en-US" sz="1600" kern="1200" dirty="0"/>
            <a:t>: The Leo Club Program is created.</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1968</a:t>
          </a:r>
          <a:r>
            <a:rPr lang="en-US" sz="1600" kern="1200" dirty="0"/>
            <a:t>: The Lions Clubs International Foundation is established.</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1987: LCI became the first service club organization to admit women as members.</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1990</a:t>
          </a:r>
          <a:r>
            <a:rPr lang="en-US" sz="1600" kern="1200" dirty="0"/>
            <a:t>: </a:t>
          </a:r>
          <a:r>
            <a:rPr lang="en-US" sz="1600" kern="1200" dirty="0" err="1"/>
            <a:t>SightFirst</a:t>
          </a:r>
          <a:r>
            <a:rPr lang="en-US" sz="1600" kern="1200" dirty="0"/>
            <a:t> is launched.</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Today</a:t>
          </a:r>
          <a:r>
            <a:rPr lang="en-US" sz="1600" kern="1200" dirty="0"/>
            <a:t>: </a:t>
          </a:r>
          <a:r>
            <a:rPr lang="en-US" sz="1600" kern="1200"/>
            <a:t>Our international network has grown to include more </a:t>
          </a:r>
          <a:r>
            <a:rPr lang="en-US" sz="1600" kern="1200" dirty="0"/>
            <a:t>than 200 countries and geographic areas.</a:t>
          </a:r>
        </a:p>
      </dsp:txBody>
      <dsp:txXfrm>
        <a:off x="6202518" y="4141509"/>
        <a:ext cx="2476285" cy="1496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03711-1EF3-4D8B-977B-F49B7B7C1D7C}">
      <dsp:nvSpPr>
        <dsp:cNvPr id="0" name=""/>
        <dsp:cNvSpPr/>
      </dsp:nvSpPr>
      <dsp:spPr>
        <a:xfrm>
          <a:off x="758863" y="1064"/>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PP—past president</a:t>
          </a:r>
        </a:p>
      </dsp:txBody>
      <dsp:txXfrm>
        <a:off x="758863" y="1064"/>
        <a:ext cx="1702668" cy="1021600"/>
      </dsp:txXfrm>
    </dsp:sp>
    <dsp:sp modelId="{04C8A6C3-9209-4B8F-82F3-66980F2A87D7}">
      <dsp:nvSpPr>
        <dsp:cNvPr id="0" name=""/>
        <dsp:cNvSpPr/>
      </dsp:nvSpPr>
      <dsp:spPr>
        <a:xfrm>
          <a:off x="2631798" y="1064"/>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ZC—zone chairperson</a:t>
          </a:r>
        </a:p>
      </dsp:txBody>
      <dsp:txXfrm>
        <a:off x="2631798" y="1064"/>
        <a:ext cx="1702668" cy="1021600"/>
      </dsp:txXfrm>
    </dsp:sp>
    <dsp:sp modelId="{FE3122B7-B703-486C-8D43-5BBFB72035BF}">
      <dsp:nvSpPr>
        <dsp:cNvPr id="0" name=""/>
        <dsp:cNvSpPr/>
      </dsp:nvSpPr>
      <dsp:spPr>
        <a:xfrm>
          <a:off x="4504733" y="1064"/>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VDG—vice district governor</a:t>
          </a:r>
        </a:p>
      </dsp:txBody>
      <dsp:txXfrm>
        <a:off x="4504733" y="1064"/>
        <a:ext cx="1702668" cy="1021600"/>
      </dsp:txXfrm>
    </dsp:sp>
    <dsp:sp modelId="{625147E3-CEA6-4D2C-A094-4C07997FE447}">
      <dsp:nvSpPr>
        <dsp:cNvPr id="0" name=""/>
        <dsp:cNvSpPr/>
      </dsp:nvSpPr>
      <dsp:spPr>
        <a:xfrm>
          <a:off x="6377668" y="1064"/>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DG—district governor</a:t>
          </a:r>
        </a:p>
      </dsp:txBody>
      <dsp:txXfrm>
        <a:off x="6377668" y="1064"/>
        <a:ext cx="1702668" cy="1021600"/>
      </dsp:txXfrm>
    </dsp:sp>
    <dsp:sp modelId="{70DA2C03-143A-464F-BBC5-2393584AF417}">
      <dsp:nvSpPr>
        <dsp:cNvPr id="0" name=""/>
        <dsp:cNvSpPr/>
      </dsp:nvSpPr>
      <dsp:spPr>
        <a:xfrm>
          <a:off x="758863" y="1192931"/>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PCC—past council chairperson</a:t>
          </a:r>
        </a:p>
      </dsp:txBody>
      <dsp:txXfrm>
        <a:off x="758863" y="1192931"/>
        <a:ext cx="1702668" cy="1021600"/>
      </dsp:txXfrm>
    </dsp:sp>
    <dsp:sp modelId="{2EF45221-7B66-4E63-B8B6-EB4AA8F3AB4B}">
      <dsp:nvSpPr>
        <dsp:cNvPr id="0" name=""/>
        <dsp:cNvSpPr/>
      </dsp:nvSpPr>
      <dsp:spPr>
        <a:xfrm>
          <a:off x="2631798" y="1192931"/>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PDG—past district governor</a:t>
          </a:r>
        </a:p>
      </dsp:txBody>
      <dsp:txXfrm>
        <a:off x="2631798" y="1192931"/>
        <a:ext cx="1702668" cy="1021600"/>
      </dsp:txXfrm>
    </dsp:sp>
    <dsp:sp modelId="{0798F2C7-5433-41D2-BC8A-EF8FA6E1CD64}">
      <dsp:nvSpPr>
        <dsp:cNvPr id="0" name=""/>
        <dsp:cNvSpPr/>
      </dsp:nvSpPr>
      <dsp:spPr>
        <a:xfrm>
          <a:off x="4504733" y="1192931"/>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PID—past international director</a:t>
          </a:r>
        </a:p>
      </dsp:txBody>
      <dsp:txXfrm>
        <a:off x="4504733" y="1192931"/>
        <a:ext cx="1702668" cy="1021600"/>
      </dsp:txXfrm>
    </dsp:sp>
    <dsp:sp modelId="{CF469D68-7C40-463E-95D3-8A8282166266}">
      <dsp:nvSpPr>
        <dsp:cNvPr id="0" name=""/>
        <dsp:cNvSpPr/>
      </dsp:nvSpPr>
      <dsp:spPr>
        <a:xfrm>
          <a:off x="6377668" y="1192931"/>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GLT—Leadership Chairperson</a:t>
          </a:r>
        </a:p>
      </dsp:txBody>
      <dsp:txXfrm>
        <a:off x="6377668" y="1192931"/>
        <a:ext cx="1702668" cy="1021600"/>
      </dsp:txXfrm>
    </dsp:sp>
    <dsp:sp modelId="{85449F95-747C-4F7A-849F-ACCF5AAC4983}">
      <dsp:nvSpPr>
        <dsp:cNvPr id="0" name=""/>
        <dsp:cNvSpPr/>
      </dsp:nvSpPr>
      <dsp:spPr>
        <a:xfrm>
          <a:off x="758863" y="2384799"/>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GMT—Membership Chairperson</a:t>
          </a:r>
        </a:p>
      </dsp:txBody>
      <dsp:txXfrm>
        <a:off x="758863" y="2384799"/>
        <a:ext cx="1702668" cy="1021600"/>
      </dsp:txXfrm>
    </dsp:sp>
    <dsp:sp modelId="{C93CFCD8-D48C-4E16-B633-A193BE7268EA}">
      <dsp:nvSpPr>
        <dsp:cNvPr id="0" name=""/>
        <dsp:cNvSpPr/>
      </dsp:nvSpPr>
      <dsp:spPr>
        <a:xfrm>
          <a:off x="2631798" y="2384799"/>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GST—Service Chairperson</a:t>
          </a:r>
        </a:p>
      </dsp:txBody>
      <dsp:txXfrm>
        <a:off x="2631798" y="2384799"/>
        <a:ext cx="1702668" cy="1021600"/>
      </dsp:txXfrm>
    </dsp:sp>
    <dsp:sp modelId="{2A4A0D6D-D16B-4872-9243-19A9239EC7E7}">
      <dsp:nvSpPr>
        <dsp:cNvPr id="0" name=""/>
        <dsp:cNvSpPr/>
      </dsp:nvSpPr>
      <dsp:spPr>
        <a:xfrm>
          <a:off x="4504733" y="2384799"/>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GMA—Global Membership Approach</a:t>
          </a:r>
        </a:p>
      </dsp:txBody>
      <dsp:txXfrm>
        <a:off x="4504733" y="2384799"/>
        <a:ext cx="1702668" cy="1021600"/>
      </dsp:txXfrm>
    </dsp:sp>
    <dsp:sp modelId="{FBD0537B-B796-4550-B36B-EEE7F6A2C169}">
      <dsp:nvSpPr>
        <dsp:cNvPr id="0" name=""/>
        <dsp:cNvSpPr/>
      </dsp:nvSpPr>
      <dsp:spPr>
        <a:xfrm>
          <a:off x="6377668" y="2384799"/>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LCI—Lions Clubs International</a:t>
          </a:r>
        </a:p>
      </dsp:txBody>
      <dsp:txXfrm>
        <a:off x="6377668" y="2384799"/>
        <a:ext cx="1702668" cy="1021600"/>
      </dsp:txXfrm>
    </dsp:sp>
    <dsp:sp modelId="{1254B127-E769-421D-925F-8F1FBC120ED0}">
      <dsp:nvSpPr>
        <dsp:cNvPr id="0" name=""/>
        <dsp:cNvSpPr/>
      </dsp:nvSpPr>
      <dsp:spPr>
        <a:xfrm>
          <a:off x="758863" y="3576667"/>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LCIF—Lions Clubs International Foundation</a:t>
          </a:r>
        </a:p>
      </dsp:txBody>
      <dsp:txXfrm>
        <a:off x="758863" y="3576667"/>
        <a:ext cx="1702668" cy="1021600"/>
      </dsp:txXfrm>
    </dsp:sp>
    <dsp:sp modelId="{83425015-ABFA-4A57-A860-6CD74CA5A858}">
      <dsp:nvSpPr>
        <dsp:cNvPr id="0" name=""/>
        <dsp:cNvSpPr/>
      </dsp:nvSpPr>
      <dsp:spPr>
        <a:xfrm>
          <a:off x="2631798" y="3576667"/>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LIF—Lions of Illinois Foundation</a:t>
          </a:r>
        </a:p>
      </dsp:txBody>
      <dsp:txXfrm>
        <a:off x="2631798" y="3576667"/>
        <a:ext cx="1702668" cy="1021600"/>
      </dsp:txXfrm>
    </dsp:sp>
    <dsp:sp modelId="{B0C5B8B0-7F48-4528-B86E-FAA67F3EECD2}">
      <dsp:nvSpPr>
        <dsp:cNvPr id="0" name=""/>
        <dsp:cNvSpPr/>
      </dsp:nvSpPr>
      <dsp:spPr>
        <a:xfrm>
          <a:off x="4504733" y="3576667"/>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LIEF—Lions of Illinois Endowment Fund</a:t>
          </a:r>
        </a:p>
      </dsp:txBody>
      <dsp:txXfrm>
        <a:off x="4504733" y="3576667"/>
        <a:ext cx="1702668" cy="1021600"/>
      </dsp:txXfrm>
    </dsp:sp>
    <dsp:sp modelId="{CDDE4511-B923-43B9-BFB3-C497CEDB013A}">
      <dsp:nvSpPr>
        <dsp:cNvPr id="0" name=""/>
        <dsp:cNvSpPr/>
      </dsp:nvSpPr>
      <dsp:spPr>
        <a:xfrm>
          <a:off x="6377668" y="3576667"/>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1D—refers to the district in which we are located</a:t>
          </a:r>
        </a:p>
      </dsp:txBody>
      <dsp:txXfrm>
        <a:off x="6377668" y="3576667"/>
        <a:ext cx="1702668" cy="1021600"/>
      </dsp:txXfrm>
    </dsp:sp>
    <dsp:sp modelId="{A58389AA-8679-4C7C-81B1-C09FBDD3FF15}">
      <dsp:nvSpPr>
        <dsp:cNvPr id="0" name=""/>
        <dsp:cNvSpPr/>
      </dsp:nvSpPr>
      <dsp:spPr>
        <a:xfrm>
          <a:off x="3568265" y="4768534"/>
          <a:ext cx="1702668" cy="102160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MD-1—Multiple District 1 (an association of the 10 districts in Illinois)</a:t>
          </a:r>
        </a:p>
      </dsp:txBody>
      <dsp:txXfrm>
        <a:off x="3568265" y="4768534"/>
        <a:ext cx="1702668" cy="1021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9C6D3-E0A4-48A3-BB8E-9D3126EF049E}">
      <dsp:nvSpPr>
        <dsp:cNvPr id="0" name=""/>
        <dsp:cNvSpPr/>
      </dsp:nvSpPr>
      <dsp:spPr>
        <a:xfrm>
          <a:off x="688624" y="70"/>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President: </a:t>
          </a:r>
          <a:endParaRPr lang="en-US" sz="1600" kern="1200"/>
        </a:p>
      </dsp:txBody>
      <dsp:txXfrm>
        <a:off x="688624" y="70"/>
        <a:ext cx="1412453" cy="847471"/>
      </dsp:txXfrm>
    </dsp:sp>
    <dsp:sp modelId="{EE647B01-B2EA-40F1-950C-24411CF45196}">
      <dsp:nvSpPr>
        <dsp:cNvPr id="0" name=""/>
        <dsp:cNvSpPr/>
      </dsp:nvSpPr>
      <dsp:spPr>
        <a:xfrm>
          <a:off x="2242322" y="70"/>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Immediate Past President: </a:t>
          </a:r>
          <a:endParaRPr lang="en-US" sz="1600" kern="1200"/>
        </a:p>
      </dsp:txBody>
      <dsp:txXfrm>
        <a:off x="2242322" y="70"/>
        <a:ext cx="1412453" cy="847471"/>
      </dsp:txXfrm>
    </dsp:sp>
    <dsp:sp modelId="{1BC3A6B7-A537-45EC-872E-2B32D1EA3434}">
      <dsp:nvSpPr>
        <dsp:cNvPr id="0" name=""/>
        <dsp:cNvSpPr/>
      </dsp:nvSpPr>
      <dsp:spPr>
        <a:xfrm>
          <a:off x="688624" y="988788"/>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Vice President:</a:t>
          </a:r>
          <a:endParaRPr lang="en-US" sz="1600" kern="1200"/>
        </a:p>
      </dsp:txBody>
      <dsp:txXfrm>
        <a:off x="688624" y="988788"/>
        <a:ext cx="1412453" cy="847471"/>
      </dsp:txXfrm>
    </dsp:sp>
    <dsp:sp modelId="{0CF7E140-370F-47E8-B30C-248B897FEA19}">
      <dsp:nvSpPr>
        <dsp:cNvPr id="0" name=""/>
        <dsp:cNvSpPr/>
      </dsp:nvSpPr>
      <dsp:spPr>
        <a:xfrm>
          <a:off x="2242322" y="988788"/>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Secretary:</a:t>
          </a:r>
          <a:endParaRPr lang="en-US" sz="1600" kern="1200"/>
        </a:p>
      </dsp:txBody>
      <dsp:txXfrm>
        <a:off x="2242322" y="988788"/>
        <a:ext cx="1412453" cy="847471"/>
      </dsp:txXfrm>
    </dsp:sp>
    <dsp:sp modelId="{8E9AC4E3-9EB1-4A22-8A84-19223284CFF3}">
      <dsp:nvSpPr>
        <dsp:cNvPr id="0" name=""/>
        <dsp:cNvSpPr/>
      </dsp:nvSpPr>
      <dsp:spPr>
        <a:xfrm>
          <a:off x="688624" y="1977505"/>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Treasurer:</a:t>
          </a:r>
          <a:endParaRPr lang="en-US" sz="1600" kern="1200"/>
        </a:p>
      </dsp:txBody>
      <dsp:txXfrm>
        <a:off x="688624" y="1977505"/>
        <a:ext cx="1412453" cy="847471"/>
      </dsp:txXfrm>
    </dsp:sp>
    <dsp:sp modelId="{EB1E5B93-0866-4670-9C9E-562640FF96AA}">
      <dsp:nvSpPr>
        <dsp:cNvPr id="0" name=""/>
        <dsp:cNvSpPr/>
      </dsp:nvSpPr>
      <dsp:spPr>
        <a:xfrm>
          <a:off x="2242322" y="1977505"/>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Membership Chairperson:</a:t>
          </a:r>
          <a:endParaRPr lang="en-US" sz="1600" kern="1200"/>
        </a:p>
      </dsp:txBody>
      <dsp:txXfrm>
        <a:off x="2242322" y="1977505"/>
        <a:ext cx="1412453" cy="847471"/>
      </dsp:txXfrm>
    </dsp:sp>
    <dsp:sp modelId="{8AA75A7B-8DB3-4D02-864F-B7E8E71C738C}">
      <dsp:nvSpPr>
        <dsp:cNvPr id="0" name=""/>
        <dsp:cNvSpPr/>
      </dsp:nvSpPr>
      <dsp:spPr>
        <a:xfrm>
          <a:off x="688624" y="2966222"/>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Service Chairperson:</a:t>
          </a:r>
          <a:endParaRPr lang="en-US" sz="1600" kern="1200"/>
        </a:p>
      </dsp:txBody>
      <dsp:txXfrm>
        <a:off x="688624" y="2966222"/>
        <a:ext cx="1412453" cy="847471"/>
      </dsp:txXfrm>
    </dsp:sp>
    <dsp:sp modelId="{DA4F39EB-22A3-44E8-98CE-840EF45BFD3B}">
      <dsp:nvSpPr>
        <dsp:cNvPr id="0" name=""/>
        <dsp:cNvSpPr/>
      </dsp:nvSpPr>
      <dsp:spPr>
        <a:xfrm>
          <a:off x="2242322" y="2966222"/>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Marketing Chairperson: </a:t>
          </a:r>
          <a:endParaRPr lang="en-US" sz="1600" kern="1200"/>
        </a:p>
      </dsp:txBody>
      <dsp:txXfrm>
        <a:off x="2242322" y="2966222"/>
        <a:ext cx="1412453" cy="847471"/>
      </dsp:txXfrm>
    </dsp:sp>
    <dsp:sp modelId="{D3B3A5D5-0DBF-4407-AC68-68F7D6F3507E}">
      <dsp:nvSpPr>
        <dsp:cNvPr id="0" name=""/>
        <dsp:cNvSpPr/>
      </dsp:nvSpPr>
      <dsp:spPr>
        <a:xfrm>
          <a:off x="688624" y="3954939"/>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Lion Tamer:</a:t>
          </a:r>
          <a:endParaRPr lang="en-US" sz="1600" kern="1200"/>
        </a:p>
      </dsp:txBody>
      <dsp:txXfrm>
        <a:off x="688624" y="3954939"/>
        <a:ext cx="1412453" cy="847471"/>
      </dsp:txXfrm>
    </dsp:sp>
    <dsp:sp modelId="{6375BBAC-07A8-441F-B141-AA8FA5E8A9D4}">
      <dsp:nvSpPr>
        <dsp:cNvPr id="0" name=""/>
        <dsp:cNvSpPr/>
      </dsp:nvSpPr>
      <dsp:spPr>
        <a:xfrm>
          <a:off x="2242322" y="3954939"/>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Tail Twister:</a:t>
          </a:r>
          <a:endParaRPr lang="en-US" sz="1600" kern="1200"/>
        </a:p>
      </dsp:txBody>
      <dsp:txXfrm>
        <a:off x="2242322" y="3954939"/>
        <a:ext cx="1412453" cy="847471"/>
      </dsp:txXfrm>
    </dsp:sp>
    <dsp:sp modelId="{B98E234F-E073-4D27-99DC-E8C708C05213}">
      <dsp:nvSpPr>
        <dsp:cNvPr id="0" name=""/>
        <dsp:cNvSpPr/>
      </dsp:nvSpPr>
      <dsp:spPr>
        <a:xfrm>
          <a:off x="688624" y="4943657"/>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1-Year Directors</a:t>
          </a:r>
          <a:r>
            <a:rPr lang="en-US" sz="1600" kern="1200"/>
            <a:t>:</a:t>
          </a:r>
        </a:p>
      </dsp:txBody>
      <dsp:txXfrm>
        <a:off x="688624" y="4943657"/>
        <a:ext cx="1412453" cy="847471"/>
      </dsp:txXfrm>
    </dsp:sp>
    <dsp:sp modelId="{8A1C9ADE-C8C8-4CCE-A589-411E6F7AFBDD}">
      <dsp:nvSpPr>
        <dsp:cNvPr id="0" name=""/>
        <dsp:cNvSpPr/>
      </dsp:nvSpPr>
      <dsp:spPr>
        <a:xfrm>
          <a:off x="2242322" y="4943657"/>
          <a:ext cx="1412453" cy="8474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2-Year Directors:</a:t>
          </a:r>
          <a:endParaRPr lang="en-US" sz="1600" kern="1200"/>
        </a:p>
      </dsp:txBody>
      <dsp:txXfrm>
        <a:off x="2242322" y="4943657"/>
        <a:ext cx="1412453" cy="84747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12/8/2022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13</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16</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20</a:t>
            </a:fld>
            <a:endParaRPr lang="en-US"/>
          </a:p>
        </p:txBody>
      </p:sp>
    </p:spTree>
    <p:extLst>
      <p:ext uri="{BB962C8B-B14F-4D97-AF65-F5344CB8AC3E}">
        <p14:creationId xmlns:p14="http://schemas.microsoft.com/office/powerpoint/2010/main" val="3918287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1888507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404678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27</a:t>
            </a:fld>
            <a:endParaRPr lang="en-US"/>
          </a:p>
        </p:txBody>
      </p:sp>
    </p:spTree>
    <p:extLst>
      <p:ext uri="{BB962C8B-B14F-4D97-AF65-F5344CB8AC3E}">
        <p14:creationId xmlns:p14="http://schemas.microsoft.com/office/powerpoint/2010/main" val="12978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28</a:t>
            </a:fld>
            <a:endParaRPr lang="en-US"/>
          </a:p>
        </p:txBody>
      </p:sp>
    </p:spTree>
    <p:extLst>
      <p:ext uri="{BB962C8B-B14F-4D97-AF65-F5344CB8AC3E}">
        <p14:creationId xmlns:p14="http://schemas.microsoft.com/office/powerpoint/2010/main" val="335868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30</a:t>
            </a:fld>
            <a:endParaRPr lang="en-US"/>
          </a:p>
        </p:txBody>
      </p:sp>
    </p:spTree>
    <p:extLst>
      <p:ext uri="{BB962C8B-B14F-4D97-AF65-F5344CB8AC3E}">
        <p14:creationId xmlns:p14="http://schemas.microsoft.com/office/powerpoint/2010/main" val="468282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4282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32</a:t>
            </a:fld>
            <a:endParaRPr lang="en-US"/>
          </a:p>
        </p:txBody>
      </p:sp>
    </p:spTree>
    <p:extLst>
      <p:ext uri="{BB962C8B-B14F-4D97-AF65-F5344CB8AC3E}">
        <p14:creationId xmlns:p14="http://schemas.microsoft.com/office/powerpoint/2010/main" val="2240296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33</a:t>
            </a:fld>
            <a:endParaRPr lang="en-US"/>
          </a:p>
        </p:txBody>
      </p:sp>
    </p:spTree>
    <p:extLst>
      <p:ext uri="{BB962C8B-B14F-4D97-AF65-F5344CB8AC3E}">
        <p14:creationId xmlns:p14="http://schemas.microsoft.com/office/powerpoint/2010/main" val="2796035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34</a:t>
            </a:fld>
            <a:endParaRPr lang="en-US"/>
          </a:p>
        </p:txBody>
      </p:sp>
    </p:spTree>
    <p:extLst>
      <p:ext uri="{BB962C8B-B14F-4D97-AF65-F5344CB8AC3E}">
        <p14:creationId xmlns:p14="http://schemas.microsoft.com/office/powerpoint/2010/main" val="100901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35</a:t>
            </a:fld>
            <a:endParaRPr lang="en-US"/>
          </a:p>
        </p:txBody>
      </p:sp>
    </p:spTree>
    <p:extLst>
      <p:ext uri="{BB962C8B-B14F-4D97-AF65-F5344CB8AC3E}">
        <p14:creationId xmlns:p14="http://schemas.microsoft.com/office/powerpoint/2010/main" val="2085426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36</a:t>
            </a:fld>
            <a:endParaRPr lang="en-US"/>
          </a:p>
        </p:txBody>
      </p:sp>
    </p:spTree>
    <p:extLst>
      <p:ext uri="{BB962C8B-B14F-4D97-AF65-F5344CB8AC3E}">
        <p14:creationId xmlns:p14="http://schemas.microsoft.com/office/powerpoint/2010/main" val="203032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aseline="0" dirty="0"/>
              <a:t>Consider adding photos from the projects to the slide if they are available.</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37</a:t>
            </a:fld>
            <a:endParaRPr lang="en-US"/>
          </a:p>
        </p:txBody>
      </p:sp>
    </p:spTree>
    <p:extLst>
      <p:ext uri="{BB962C8B-B14F-4D97-AF65-F5344CB8AC3E}">
        <p14:creationId xmlns:p14="http://schemas.microsoft.com/office/powerpoint/2010/main" val="284576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38</a:t>
            </a:fld>
            <a:endParaRPr lang="en-US"/>
          </a:p>
        </p:txBody>
      </p:sp>
    </p:spTree>
    <p:extLst>
      <p:ext uri="{BB962C8B-B14F-4D97-AF65-F5344CB8AC3E}">
        <p14:creationId xmlns:p14="http://schemas.microsoft.com/office/powerpoint/2010/main" val="367941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39</a:t>
            </a:fld>
            <a:endParaRPr lang="en-US"/>
          </a:p>
        </p:txBody>
      </p:sp>
    </p:spTree>
    <p:extLst>
      <p:ext uri="{BB962C8B-B14F-4D97-AF65-F5344CB8AC3E}">
        <p14:creationId xmlns:p14="http://schemas.microsoft.com/office/powerpoint/2010/main" val="991548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40</a:t>
            </a:fld>
            <a:endParaRPr lang="en-US"/>
          </a:p>
        </p:txBody>
      </p:sp>
    </p:spTree>
    <p:extLst>
      <p:ext uri="{BB962C8B-B14F-4D97-AF65-F5344CB8AC3E}">
        <p14:creationId xmlns:p14="http://schemas.microsoft.com/office/powerpoint/2010/main" val="109181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a:t>
            </a:fld>
            <a:endParaRPr lang="en-US"/>
          </a:p>
        </p:txBody>
      </p:sp>
    </p:spTree>
    <p:extLst>
      <p:ext uri="{BB962C8B-B14F-4D97-AF65-F5344CB8AC3E}">
        <p14:creationId xmlns:p14="http://schemas.microsoft.com/office/powerpoint/2010/main" val="353628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260392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8</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D7120-7E7A-7742-BF77-6C948FC228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6477000" y="3970328"/>
            <a:ext cx="2667000" cy="2887672"/>
          </a:xfrm>
          <a:prstGeom prst="rect">
            <a:avLst/>
          </a:prstGeom>
        </p:spPr>
      </p:pic>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LIFnd/" TargetMode="External"/><Relationship Id="rId3" Type="http://schemas.openxmlformats.org/officeDocument/2006/relationships/hyperlink" Target="http://www.district1dlions.com/" TargetMode="External"/><Relationship Id="rId7" Type="http://schemas.openxmlformats.org/officeDocument/2006/relationships/hyperlink" Target="http://www.lionsofillinoisfoundation.or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facebook.com/CenterForSightandHearing/" TargetMode="External"/><Relationship Id="rId11" Type="http://schemas.openxmlformats.org/officeDocument/2006/relationships/hyperlink" Target="mailto:sst@illinoislionsmd1.org" TargetMode="External"/><Relationship Id="rId5" Type="http://schemas.openxmlformats.org/officeDocument/2006/relationships/hyperlink" Target="http://www.cshni.org/" TargetMode="External"/><Relationship Id="rId10" Type="http://schemas.openxmlformats.org/officeDocument/2006/relationships/hyperlink" Target="https://www.facebook.com/MD1LIONS/" TargetMode="External"/><Relationship Id="rId4" Type="http://schemas.openxmlformats.org/officeDocument/2006/relationships/hyperlink" Target="https://www.facebook.com/IllinoisDistrict1DLions" TargetMode="External"/><Relationship Id="rId9" Type="http://schemas.openxmlformats.org/officeDocument/2006/relationships/hyperlink" Target="http://illinoislionsmd1.org/"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a:latin typeface="+mn-lt"/>
              </a:rPr>
              <a:t>New Member Orientation</a:t>
            </a:r>
            <a:endParaRPr lang="en-US" dirty="0">
              <a:latin typeface="+mn-lt"/>
            </a:endParaRPr>
          </a:p>
        </p:txBody>
      </p:sp>
      <p:sp>
        <p:nvSpPr>
          <p:cNvPr id="3" name="Subtitle 2"/>
          <p:cNvSpPr>
            <a:spLocks noGrp="1"/>
          </p:cNvSpPr>
          <p:nvPr>
            <p:ph type="subTitle" idx="1"/>
          </p:nvPr>
        </p:nvSpPr>
        <p:spPr/>
        <p:txBody>
          <a:bodyPr/>
          <a:lstStyle/>
          <a:p>
            <a:r>
              <a:rPr lang="en-US" sz="5400" dirty="0"/>
              <a:t>District 1-D </a:t>
            </a:r>
          </a:p>
        </p:txBody>
      </p:sp>
      <p:pic>
        <p:nvPicPr>
          <p:cNvPr id="5" name="Picture 4" descr="Logo&#10;&#10;Description automatically generated">
            <a:extLst>
              <a:ext uri="{FF2B5EF4-FFF2-40B4-BE49-F238E27FC236}">
                <a16:creationId xmlns:a16="http://schemas.microsoft.com/office/drawing/2014/main" id="{71389FC2-F5DA-7476-D0FA-4011AD281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114800"/>
            <a:ext cx="2438400" cy="22965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Name and Logo</a:t>
            </a:r>
            <a:endParaRPr lang="en-US" dirty="0"/>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official name of the association is “The International Association of Lions Clubs” or simply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en-US" sz="2000" dirty="0"/>
              <a:t>The name Lions was chosen on a secret ballot over several others because the lion stood for strength, courage, fidelity and vital action.</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Lions logo consists of a gold “L” on a blue field surrounded by a gold circle. On either side of the circle is the profile of a Lion’s head, one looking back upon a proud past and the other looking optimistically toward the future.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Organizational Structure</a:t>
            </a:r>
            <a:endParaRPr lang="en-US" dirty="0"/>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International officers implement policy and serve as inspirational leaders of the world’s Lions.</a:t>
            </a:r>
          </a:p>
          <a:p>
            <a:pPr lvl="1">
              <a:buClr>
                <a:srgbClr val="EAB71F"/>
              </a:buClr>
              <a:buFont typeface="Arial" panose="020B0604020202020204" pitchFamily="34" charset="0"/>
              <a:buChar char="•"/>
            </a:pPr>
            <a:r>
              <a:rPr lang="en-US" sz="1600" b="1" dirty="0">
                <a:solidFill>
                  <a:srgbClr val="10233E"/>
                </a:solidFill>
              </a:rPr>
              <a:t>International President: Brian Sheehan Bird Island, Minnesota, USA</a:t>
            </a:r>
          </a:p>
          <a:p>
            <a:pPr lvl="1">
              <a:buClr>
                <a:srgbClr val="EAB71F"/>
              </a:buClr>
              <a:buFont typeface="Arial" panose="020B0604020202020204" pitchFamily="34" charset="0"/>
              <a:buChar char="•"/>
            </a:pPr>
            <a:r>
              <a:rPr lang="en-US" sz="1600" b="1" dirty="0">
                <a:solidFill>
                  <a:srgbClr val="10233E"/>
                </a:solidFill>
              </a:rPr>
              <a:t>First Vice President: Dr. Patti Hill Edmonton, Alberta, Canada</a:t>
            </a:r>
          </a:p>
          <a:p>
            <a:pPr lvl="1">
              <a:buClr>
                <a:srgbClr val="EAB71F"/>
              </a:buClr>
              <a:buFont typeface="Arial" panose="020B0604020202020204" pitchFamily="34" charset="0"/>
              <a:buChar char="•"/>
            </a:pPr>
            <a:r>
              <a:rPr lang="en-US" sz="1600" b="1" dirty="0">
                <a:solidFill>
                  <a:srgbClr val="10233E"/>
                </a:solidFill>
              </a:rPr>
              <a:t>Second Vice President: Fabricio Oliveira </a:t>
            </a:r>
            <a:r>
              <a:rPr lang="en-US" sz="1600" b="1" dirty="0" err="1">
                <a:solidFill>
                  <a:srgbClr val="10233E"/>
                </a:solidFill>
              </a:rPr>
              <a:t>Catole</a:t>
            </a:r>
            <a:r>
              <a:rPr lang="en-US" sz="1600" b="1" dirty="0">
                <a:solidFill>
                  <a:srgbClr val="10233E"/>
                </a:solidFill>
              </a:rPr>
              <a:t> do Rocha, Brazil</a:t>
            </a:r>
          </a:p>
          <a:p>
            <a:pPr lvl="1">
              <a:buClr>
                <a:srgbClr val="EAB71F"/>
              </a:buClr>
              <a:buFont typeface="Arial" panose="020B0604020202020204" pitchFamily="34" charset="0"/>
              <a:buChar char="•"/>
            </a:pPr>
            <a:r>
              <a:rPr lang="en-US" sz="1600" b="1" dirty="0">
                <a:solidFill>
                  <a:srgbClr val="10233E"/>
                </a:solidFill>
              </a:rPr>
              <a:t>Third Vice President: AP Singh Kolkata, WB, India</a:t>
            </a:r>
          </a:p>
          <a:p>
            <a:pPr lvl="1">
              <a:buClr>
                <a:srgbClr val="EAB71F"/>
              </a:buClr>
              <a:buFont typeface="Arial" panose="020B0604020202020204" pitchFamily="34" charset="0"/>
              <a:buChar char="•"/>
            </a:pPr>
            <a:r>
              <a:rPr lang="en-US" sz="1600" b="1" dirty="0">
                <a:solidFill>
                  <a:srgbClr val="10233E"/>
                </a:solidFill>
              </a:rPr>
              <a:t>Immediate Past President/LCIF Chairperson: Douglas X. Alexander, Brooklyn, NY, USA</a:t>
            </a:r>
          </a:p>
          <a:p>
            <a:pPr>
              <a:buClr>
                <a:srgbClr val="EAB71F"/>
              </a:buClr>
              <a:buFont typeface="Courier New" panose="02070309020205020404" pitchFamily="49" charset="0"/>
              <a:buChar char="o"/>
            </a:pPr>
            <a:r>
              <a:rPr lang="en-US" sz="2000" b="1" dirty="0">
                <a:solidFill>
                  <a:srgbClr val="10233E"/>
                </a:solidFill>
              </a:rPr>
              <a:t>The International Board of Directors is the governing body of the association.</a:t>
            </a:r>
          </a:p>
          <a:p>
            <a:pPr lvl="1">
              <a:buClr>
                <a:srgbClr val="EAB71F"/>
              </a:buClr>
              <a:buFont typeface="Arial" panose="020B0604020202020204" pitchFamily="34" charset="0"/>
              <a:buChar char="•"/>
            </a:pPr>
            <a:r>
              <a:rPr lang="en-US" sz="1600" dirty="0"/>
              <a:t>34 members</a:t>
            </a:r>
          </a:p>
          <a:p>
            <a:pPr marL="457200" lvl="1" indent="0">
              <a:buClr>
                <a:srgbClr val="EAB71F"/>
              </a:buClr>
              <a:buNone/>
            </a:pPr>
            <a:endParaRPr lang="en-US" sz="1600" dirty="0"/>
          </a:p>
          <a:p>
            <a:pPr>
              <a:buClr>
                <a:srgbClr val="EAB71F"/>
              </a:buClr>
              <a:buFont typeface="Courier New" panose="02070309020205020404" pitchFamily="49" charset="0"/>
              <a:buChar char="o"/>
            </a:pPr>
            <a:r>
              <a:rPr lang="en-US" sz="2000" b="1" dirty="0">
                <a:solidFill>
                  <a:srgbClr val="10233E"/>
                </a:solidFill>
              </a:rPr>
              <a:t>The International Constitution and By-Laws govern the operations of the association and establish the rules by which the association is to function.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International Convention</a:t>
            </a:r>
          </a:p>
        </p:txBody>
      </p:sp>
      <p:pic>
        <p:nvPicPr>
          <p:cNvPr id="6" name="Picture 5" descr="A group of people posing for a photo&#10;&#10;Description automatically generated">
            <a:extLst>
              <a:ext uri="{FF2B5EF4-FFF2-40B4-BE49-F238E27FC236}">
                <a16:creationId xmlns:a16="http://schemas.microsoft.com/office/drawing/2014/main" id="{E306E760-BDC0-752D-178F-4C7AF020E494}"/>
              </a:ext>
            </a:extLst>
          </p:cNvPr>
          <p:cNvPicPr>
            <a:picLocks noChangeAspect="1"/>
          </p:cNvPicPr>
          <p:nvPr/>
        </p:nvPicPr>
        <p:blipFill rotWithShape="1">
          <a:blip r:embed="rId3">
            <a:extLst>
              <a:ext uri="{28A0092B-C50C-407E-A947-70E740481C1C}">
                <a14:useLocalDpi xmlns:a14="http://schemas.microsoft.com/office/drawing/2010/main" val="0"/>
              </a:ext>
            </a:extLst>
          </a:blip>
          <a:srcRect l="10693" r="32564"/>
          <a:stretch/>
        </p:blipFill>
        <p:spPr>
          <a:xfrm>
            <a:off x="152400" y="685800"/>
            <a:ext cx="4381500" cy="5791200"/>
          </a:xfrm>
          <a:prstGeom prst="rect">
            <a:avLst/>
          </a:prstGeom>
          <a:noFill/>
        </p:spPr>
      </p:pic>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4648200" y="685800"/>
            <a:ext cx="4343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lnSpc>
                <a:spcPct val="90000"/>
              </a:lnSpc>
              <a:buClr>
                <a:srgbClr val="EAB71F"/>
              </a:buClr>
              <a:buNone/>
            </a:pPr>
            <a:r>
              <a:rPr lang="en-US" sz="2000" b="1"/>
              <a:t>Convention brings together thousands of Lions from around the world for a week of business, education, celebration and fellowship.</a:t>
            </a:r>
          </a:p>
          <a:p>
            <a:pPr marL="457200" lvl="1" indent="0">
              <a:lnSpc>
                <a:spcPct val="90000"/>
              </a:lnSpc>
              <a:buClr>
                <a:srgbClr val="EAB71F"/>
              </a:buClr>
              <a:buNone/>
            </a:pPr>
            <a:endParaRPr lang="en-US" sz="2000"/>
          </a:p>
          <a:p>
            <a:pPr lvl="1">
              <a:lnSpc>
                <a:spcPct val="90000"/>
              </a:lnSpc>
              <a:buClr>
                <a:srgbClr val="EAB71F"/>
              </a:buClr>
              <a:buFont typeface="Arial" panose="020B0604020202020204" pitchFamily="34" charset="0"/>
              <a:buChar char="•"/>
            </a:pPr>
            <a:r>
              <a:rPr lang="en-US" sz="2000" b="1"/>
              <a:t>July 7-11, 2023: </a:t>
            </a:r>
            <a:r>
              <a:rPr lang="en-US" sz="2000"/>
              <a:t>Boston, Massachusetts</a:t>
            </a:r>
          </a:p>
          <a:p>
            <a:pPr lvl="1">
              <a:lnSpc>
                <a:spcPct val="90000"/>
              </a:lnSpc>
              <a:buClr>
                <a:srgbClr val="EAB71F"/>
              </a:buClr>
              <a:buFont typeface="Arial" panose="020B0604020202020204" pitchFamily="34" charset="0"/>
              <a:buChar char="•"/>
            </a:pPr>
            <a:r>
              <a:rPr lang="en-US" sz="2000" b="1"/>
              <a:t>June 21-25, 2024: </a:t>
            </a:r>
            <a:r>
              <a:rPr lang="en-US" sz="2000"/>
              <a:t>Melbourne, Australia</a:t>
            </a:r>
          </a:p>
          <a:p>
            <a:pPr lvl="1">
              <a:lnSpc>
                <a:spcPct val="90000"/>
              </a:lnSpc>
              <a:buClr>
                <a:srgbClr val="EAB71F"/>
              </a:buClr>
              <a:buFont typeface="Arial" panose="020B0604020202020204" pitchFamily="34" charset="0"/>
              <a:buChar char="•"/>
            </a:pPr>
            <a:r>
              <a:rPr lang="en-US" sz="2000" b="1"/>
              <a:t>July 4-8, 2025: </a:t>
            </a:r>
            <a:r>
              <a:rPr lang="en-US" sz="2000"/>
              <a:t>Mexico City, Mexico</a:t>
            </a:r>
          </a:p>
          <a:p>
            <a:pPr lvl="1">
              <a:lnSpc>
                <a:spcPct val="90000"/>
              </a:lnSpc>
              <a:buClr>
                <a:srgbClr val="EAB71F"/>
              </a:buClr>
              <a:buFont typeface="Arial" panose="020B0604020202020204" pitchFamily="34" charset="0"/>
              <a:buChar char="•"/>
            </a:pPr>
            <a:r>
              <a:rPr lang="en-US" sz="2000"/>
              <a:t>July 3-7, 2026: Atlanta, Georgia</a:t>
            </a:r>
          </a:p>
          <a:p>
            <a:pPr lvl="1">
              <a:lnSpc>
                <a:spcPct val="90000"/>
              </a:lnSpc>
              <a:buClr>
                <a:srgbClr val="EAB71F"/>
              </a:buClr>
              <a:buFont typeface="Arial" panose="020B0604020202020204" pitchFamily="34" charset="0"/>
              <a:buChar char="•"/>
            </a:pPr>
            <a:r>
              <a:rPr lang="en-US" sz="2000"/>
              <a:t>July 2-6, 2027: Washington, DC</a:t>
            </a:r>
          </a:p>
          <a:p>
            <a:pPr lvl="1">
              <a:lnSpc>
                <a:spcPct val="90000"/>
              </a:lnSpc>
              <a:buClr>
                <a:srgbClr val="EAB71F"/>
              </a:buClr>
              <a:buFont typeface="Arial" panose="020B0604020202020204" pitchFamily="34" charset="0"/>
              <a:buChar char="•"/>
            </a:pPr>
            <a:r>
              <a:rPr lang="en-US" sz="2000"/>
              <a:t>June 23-27, 2028: Singapore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International Headquarters</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685800"/>
            <a:ext cx="4343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90000"/>
              </a:lnSpc>
              <a:buClr>
                <a:srgbClr val="EAB71F"/>
              </a:buClr>
              <a:buFont typeface="Courier New" panose="02070309020205020404" pitchFamily="49" charset="0"/>
              <a:buChar char="o"/>
            </a:pPr>
            <a:r>
              <a:rPr lang="en-US" sz="2000" b="1"/>
              <a:t>Located in Oak Brook Illinois</a:t>
            </a:r>
          </a:p>
          <a:p>
            <a:pPr>
              <a:lnSpc>
                <a:spcPct val="90000"/>
              </a:lnSpc>
              <a:buClr>
                <a:srgbClr val="EAB71F"/>
              </a:buClr>
              <a:buFont typeface="Courier New" panose="02070309020205020404" pitchFamily="49" charset="0"/>
              <a:buChar char="o"/>
            </a:pPr>
            <a:r>
              <a:rPr lang="en-US" sz="2000" b="1"/>
              <a:t>Approximately 275 staff members </a:t>
            </a:r>
            <a:br>
              <a:rPr lang="en-US" sz="2000" b="1"/>
            </a:br>
            <a:r>
              <a:rPr lang="en-US" sz="2000" b="1"/>
              <a:t>in 11 divisions:</a:t>
            </a:r>
          </a:p>
          <a:p>
            <a:pPr lvl="1">
              <a:lnSpc>
                <a:spcPct val="90000"/>
              </a:lnSpc>
              <a:buClr>
                <a:srgbClr val="EAB71F"/>
              </a:buClr>
              <a:buFont typeface="Arial" panose="020B0604020202020204" pitchFamily="34" charset="0"/>
              <a:buChar char="•"/>
            </a:pPr>
            <a:r>
              <a:rPr lang="en-US" sz="2000"/>
              <a:t>Convention</a:t>
            </a:r>
          </a:p>
          <a:p>
            <a:pPr lvl="1">
              <a:lnSpc>
                <a:spcPct val="90000"/>
              </a:lnSpc>
              <a:buClr>
                <a:srgbClr val="EAB71F"/>
              </a:buClr>
              <a:buFont typeface="Arial" panose="020B0604020202020204" pitchFamily="34" charset="0"/>
              <a:buChar char="•"/>
            </a:pPr>
            <a:r>
              <a:rPr lang="en-US" sz="2000"/>
              <a:t>District and Club Administration</a:t>
            </a:r>
          </a:p>
          <a:p>
            <a:pPr lvl="1">
              <a:lnSpc>
                <a:spcPct val="90000"/>
              </a:lnSpc>
              <a:buClr>
                <a:srgbClr val="EAB71F"/>
              </a:buClr>
              <a:buFont typeface="Arial" panose="020B0604020202020204" pitchFamily="34" charset="0"/>
              <a:buChar char="•"/>
            </a:pPr>
            <a:r>
              <a:rPr lang="en-US" sz="2000"/>
              <a:t>Finance</a:t>
            </a:r>
          </a:p>
          <a:p>
            <a:pPr lvl="1">
              <a:lnSpc>
                <a:spcPct val="90000"/>
              </a:lnSpc>
              <a:buClr>
                <a:srgbClr val="EAB71F"/>
              </a:buClr>
              <a:buFont typeface="Arial" panose="020B0604020202020204" pitchFamily="34" charset="0"/>
              <a:buChar char="•"/>
            </a:pPr>
            <a:r>
              <a:rPr lang="en-US" sz="2000"/>
              <a:t>Information Technology</a:t>
            </a:r>
          </a:p>
          <a:p>
            <a:pPr lvl="1">
              <a:lnSpc>
                <a:spcPct val="90000"/>
              </a:lnSpc>
              <a:buClr>
                <a:srgbClr val="EAB71F"/>
              </a:buClr>
              <a:buFont typeface="Arial" panose="020B0604020202020204" pitchFamily="34" charset="0"/>
              <a:buChar char="•"/>
            </a:pPr>
            <a:r>
              <a:rPr lang="en-US" sz="2000"/>
              <a:t>Leadership Development </a:t>
            </a:r>
          </a:p>
          <a:p>
            <a:pPr lvl="1">
              <a:lnSpc>
                <a:spcPct val="90000"/>
              </a:lnSpc>
              <a:buClr>
                <a:srgbClr val="EAB71F"/>
              </a:buClr>
              <a:buFont typeface="Arial" panose="020B0604020202020204" pitchFamily="34" charset="0"/>
              <a:buChar char="•"/>
            </a:pPr>
            <a:r>
              <a:rPr lang="en-US" sz="2000"/>
              <a:t>Legal</a:t>
            </a:r>
          </a:p>
          <a:p>
            <a:pPr lvl="1">
              <a:lnSpc>
                <a:spcPct val="90000"/>
              </a:lnSpc>
              <a:buClr>
                <a:srgbClr val="EAB71F"/>
              </a:buClr>
              <a:buFont typeface="Arial" panose="020B0604020202020204" pitchFamily="34" charset="0"/>
              <a:buChar char="•"/>
            </a:pPr>
            <a:r>
              <a:rPr lang="en-US" sz="2000"/>
              <a:t>Lions Clubs International Foundation</a:t>
            </a:r>
          </a:p>
          <a:p>
            <a:pPr lvl="1">
              <a:lnSpc>
                <a:spcPct val="90000"/>
              </a:lnSpc>
              <a:buClr>
                <a:srgbClr val="EAB71F"/>
              </a:buClr>
              <a:buFont typeface="Arial" panose="020B0604020202020204" pitchFamily="34" charset="0"/>
              <a:buChar char="•"/>
            </a:pPr>
            <a:r>
              <a:rPr lang="en-US" sz="2000"/>
              <a:t>Marketing</a:t>
            </a:r>
          </a:p>
          <a:p>
            <a:pPr lvl="1">
              <a:lnSpc>
                <a:spcPct val="90000"/>
              </a:lnSpc>
              <a:buClr>
                <a:srgbClr val="EAB71F"/>
              </a:buClr>
              <a:buFont typeface="Arial" panose="020B0604020202020204" pitchFamily="34" charset="0"/>
              <a:buChar char="•"/>
            </a:pPr>
            <a:r>
              <a:rPr lang="en-US" sz="2000"/>
              <a:t>Membership </a:t>
            </a:r>
          </a:p>
          <a:p>
            <a:pPr lvl="1">
              <a:lnSpc>
                <a:spcPct val="90000"/>
              </a:lnSpc>
              <a:buClr>
                <a:srgbClr val="EAB71F"/>
              </a:buClr>
              <a:buFont typeface="Arial" panose="020B0604020202020204" pitchFamily="34" charset="0"/>
              <a:buChar char="•"/>
            </a:pPr>
            <a:r>
              <a:rPr lang="en-US" sz="2000"/>
              <a:t>Member Operations and Support</a:t>
            </a:r>
          </a:p>
          <a:p>
            <a:pPr lvl="1">
              <a:lnSpc>
                <a:spcPct val="90000"/>
              </a:lnSpc>
              <a:buClr>
                <a:srgbClr val="EAB71F"/>
              </a:buClr>
              <a:buFont typeface="Arial" panose="020B0604020202020204" pitchFamily="34" charset="0"/>
              <a:buChar char="•"/>
            </a:pPr>
            <a:r>
              <a:rPr lang="en-US" sz="2000"/>
              <a:t>Service Activities</a:t>
            </a:r>
          </a:p>
        </p:txBody>
      </p:sp>
      <p:pic>
        <p:nvPicPr>
          <p:cNvPr id="10" name="Picture 9">
            <a:extLst>
              <a:ext uri="{FF2B5EF4-FFF2-40B4-BE49-F238E27FC236}">
                <a16:creationId xmlns:a16="http://schemas.microsoft.com/office/drawing/2014/main" id="{723F3CFF-B9F7-CA49-B514-CEAFA9481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99" r="20151"/>
          <a:stretch/>
        </p:blipFill>
        <p:spPr>
          <a:xfrm>
            <a:off x="4648200" y="685800"/>
            <a:ext cx="4343400" cy="57912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Lions Clubs International Foundation (LCIF)</a:t>
            </a:r>
          </a:p>
        </p:txBody>
      </p:sp>
      <p:pic>
        <p:nvPicPr>
          <p:cNvPr id="2050" name="Picture 2" descr="C:\Documents and Settings\KHeyne\My Documents\My Pictures\LCI Photos\Logos\lcif_h2c.tif"/>
          <p:cNvPicPr>
            <a:picLocks noChangeAspect="1" noChangeArrowheads="1"/>
          </p:cNvPicPr>
          <p:nvPr/>
        </p:nvPicPr>
        <p:blipFill>
          <a:blip r:embed="rId2"/>
          <a:stretch>
            <a:fillRect/>
          </a:stretch>
        </p:blipFill>
        <p:spPr bwMode="auto">
          <a:xfrm>
            <a:off x="152400" y="2946178"/>
            <a:ext cx="4343400" cy="1270444"/>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4648200" y="685800"/>
            <a:ext cx="4343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lnSpc>
                <a:spcPct val="90000"/>
              </a:lnSpc>
              <a:buClr>
                <a:srgbClr val="EAB71F"/>
              </a:buClr>
              <a:buNone/>
            </a:pPr>
            <a:r>
              <a:rPr lang="en-US" sz="2000" b="1"/>
              <a:t>Important Facts</a:t>
            </a:r>
          </a:p>
          <a:p>
            <a:pPr lvl="1">
              <a:lnSpc>
                <a:spcPct val="90000"/>
              </a:lnSpc>
              <a:buClr>
                <a:srgbClr val="EAB71F"/>
              </a:buClr>
              <a:buFont typeface="Arial" panose="020B0604020202020204" pitchFamily="34" charset="0"/>
              <a:buChar char="•"/>
            </a:pPr>
            <a:r>
              <a:rPr lang="en-US" sz="2000"/>
              <a:t>Founded in 1968: official foundation of Lions Clubs International, empowering the service of Lions</a:t>
            </a:r>
          </a:p>
          <a:p>
            <a:pPr lvl="1">
              <a:lnSpc>
                <a:spcPct val="90000"/>
              </a:lnSpc>
              <a:buClr>
                <a:srgbClr val="EAB71F"/>
              </a:buClr>
              <a:buFont typeface="Arial" panose="020B0604020202020204" pitchFamily="34" charset="0"/>
              <a:buChar char="•"/>
            </a:pPr>
            <a:endParaRPr lang="en-US" sz="2000"/>
          </a:p>
          <a:p>
            <a:pPr lvl="1">
              <a:lnSpc>
                <a:spcPct val="90000"/>
              </a:lnSpc>
              <a:buClr>
                <a:srgbClr val="EAB71F"/>
              </a:buClr>
              <a:buFont typeface="Arial" panose="020B0604020202020204" pitchFamily="34" charset="0"/>
              <a:buChar char="•"/>
            </a:pPr>
            <a:r>
              <a:rPr lang="en-US" sz="2000"/>
              <a:t>Provides grant funding for large-scale humanitarian projects</a:t>
            </a:r>
          </a:p>
          <a:p>
            <a:pPr lvl="1">
              <a:lnSpc>
                <a:spcPct val="90000"/>
              </a:lnSpc>
              <a:buClr>
                <a:srgbClr val="EAB71F"/>
              </a:buClr>
              <a:buFont typeface="Arial" panose="020B0604020202020204" pitchFamily="34" charset="0"/>
              <a:buChar char="•"/>
            </a:pPr>
            <a:endParaRPr lang="en-US" sz="2000"/>
          </a:p>
          <a:p>
            <a:pPr lvl="1">
              <a:lnSpc>
                <a:spcPct val="90000"/>
              </a:lnSpc>
              <a:buClr>
                <a:srgbClr val="EAB71F"/>
              </a:buClr>
              <a:buFont typeface="Arial" panose="020B0604020202020204" pitchFamily="34" charset="0"/>
              <a:buChar char="•"/>
            </a:pPr>
            <a:r>
              <a:rPr lang="en-US" sz="2000"/>
              <a:t>Relies on donations</a:t>
            </a:r>
          </a:p>
          <a:p>
            <a:pPr lvl="1">
              <a:lnSpc>
                <a:spcPct val="90000"/>
              </a:lnSpc>
              <a:buClr>
                <a:srgbClr val="EAB71F"/>
              </a:buClr>
              <a:buFont typeface="Arial" panose="020B0604020202020204" pitchFamily="34" charset="0"/>
              <a:buChar char="•"/>
            </a:pPr>
            <a:endParaRPr lang="en-US" sz="2000"/>
          </a:p>
          <a:p>
            <a:pPr lvl="1">
              <a:lnSpc>
                <a:spcPct val="90000"/>
              </a:lnSpc>
              <a:buClr>
                <a:srgbClr val="EAB71F"/>
              </a:buClr>
              <a:buFont typeface="Arial" panose="020B0604020202020204" pitchFamily="34" charset="0"/>
              <a:buChar char="•"/>
            </a:pPr>
            <a:r>
              <a:rPr lang="en-US" sz="2000"/>
              <a:t>More than US$1 billion in grants awarded to date</a:t>
            </a:r>
          </a:p>
          <a:p>
            <a:pPr lvl="1">
              <a:lnSpc>
                <a:spcPct val="90000"/>
              </a:lnSpc>
              <a:buClr>
                <a:srgbClr val="EAB71F"/>
              </a:buClr>
              <a:buFont typeface="Arial" panose="020B0604020202020204" pitchFamily="34" charset="0"/>
              <a:buChar char="•"/>
            </a:pPr>
            <a:endParaRPr lang="en-US" sz="2000"/>
          </a:p>
          <a:p>
            <a:pPr lvl="1">
              <a:lnSpc>
                <a:spcPct val="90000"/>
              </a:lnSpc>
              <a:buClr>
                <a:srgbClr val="EAB71F"/>
              </a:buClr>
              <a:buFont typeface="Arial" panose="020B0604020202020204" pitchFamily="34" charset="0"/>
              <a:buChar char="•"/>
            </a:pPr>
            <a:r>
              <a:rPr lang="en-US" sz="2000"/>
              <a:t>Amidst the most ambitious fundraising campaign in its history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Lions Clubs International Foundation (LCIF)</a:t>
            </a:r>
            <a:endParaRPr lang="en-US" dirty="0"/>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0" y="2437384"/>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50+ Years of Impact</a:t>
            </a:r>
          </a:p>
          <a:p>
            <a:pPr lvl="1">
              <a:buClr>
                <a:srgbClr val="EAB71F"/>
              </a:buClr>
              <a:buFont typeface="Arial" panose="020B0604020202020204" pitchFamily="34" charset="0"/>
              <a:buChar char="•"/>
            </a:pPr>
            <a:r>
              <a:rPr lang="en-US" sz="1600" dirty="0"/>
              <a:t>US$120 million in disaster relief funding</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16 million children served by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9.1 million cataract surgeries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600" dirty="0"/>
              <a:t>Millions of children vaccinated against </a:t>
            </a:r>
          </a:p>
          <a:p>
            <a:pPr marL="457200" lvl="1" indent="0">
              <a:buClr>
                <a:srgbClr val="EAB71F"/>
              </a:buClr>
              <a:buNone/>
            </a:pPr>
            <a:r>
              <a:rPr lang="en-US" sz="1600" dirty="0"/>
              <a:t>	measles</a:t>
            </a:r>
          </a:p>
        </p:txBody>
      </p:sp>
      <p:pic>
        <p:nvPicPr>
          <p:cNvPr id="4" name="Picture 3" descr="A group of people standing in the grass&#10;&#10;Description automatically generated">
            <a:extLst>
              <a:ext uri="{FF2B5EF4-FFF2-40B4-BE49-F238E27FC236}">
                <a16:creationId xmlns:a16="http://schemas.microsoft.com/office/drawing/2014/main" id="{90B29AEB-F30A-4A7F-AA45-78689D7356AC}"/>
              </a:ext>
            </a:extLst>
          </p:cNvPr>
          <p:cNvPicPr>
            <a:picLocks noChangeAspect="1"/>
          </p:cNvPicPr>
          <p:nvPr/>
        </p:nvPicPr>
        <p:blipFill rotWithShape="1">
          <a:blip r:embed="rId3">
            <a:extLst>
              <a:ext uri="{28A0092B-C50C-407E-A947-70E740481C1C}">
                <a14:useLocalDpi xmlns:a14="http://schemas.microsoft.com/office/drawing/2010/main" val="0"/>
              </a:ext>
            </a:extLst>
          </a:blip>
          <a:srcRect l="30832" t="15556" r="26667" b="17778"/>
          <a:stretch/>
        </p:blipFill>
        <p:spPr>
          <a:xfrm>
            <a:off x="4572000" y="1066800"/>
            <a:ext cx="4339591" cy="5105401"/>
          </a:xfrm>
          <a:prstGeom prst="rect">
            <a:avLst/>
          </a:prstGeom>
        </p:spPr>
      </p:pic>
    </p:spTree>
    <p:extLst>
      <p:ext uri="{BB962C8B-B14F-4D97-AF65-F5344CB8AC3E}">
        <p14:creationId xmlns:p14="http://schemas.microsoft.com/office/powerpoint/2010/main" val="341552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Leadership</a:t>
            </a:r>
            <a:endParaRPr lang="en-US" dirty="0"/>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LCI provides training and development opportunities for Lions. The Global Leadership Team (GLT) is the driving force behind these programs, including:</a:t>
            </a:r>
          </a:p>
          <a:p>
            <a:pPr lvl="1">
              <a:buClr>
                <a:srgbClr val="EAB71F"/>
              </a:buClr>
              <a:buFont typeface="Arial" panose="020B0604020202020204" pitchFamily="34" charset="0"/>
              <a:buChar char="•"/>
            </a:pPr>
            <a:r>
              <a:rPr lang="en-US" sz="1600" dirty="0"/>
              <a:t>Emerging Lions Leadership Institutes</a:t>
            </a:r>
          </a:p>
          <a:p>
            <a:pPr lvl="1">
              <a:buClr>
                <a:srgbClr val="EAB71F"/>
              </a:buClr>
              <a:buFont typeface="Arial" panose="020B0604020202020204" pitchFamily="34" charset="0"/>
              <a:buChar char="•"/>
            </a:pPr>
            <a:r>
              <a:rPr lang="en-US" sz="1600" dirty="0"/>
              <a:t>Advanced Lions Leadership Institutes</a:t>
            </a:r>
          </a:p>
          <a:p>
            <a:pPr lvl="1">
              <a:buClr>
                <a:srgbClr val="EAB71F"/>
              </a:buClr>
              <a:buFont typeface="Arial" panose="020B0604020202020204" pitchFamily="34" charset="0"/>
              <a:buChar char="•"/>
            </a:pPr>
            <a:r>
              <a:rPr lang="en-US" sz="1600" dirty="0"/>
              <a:t>Faculty Development Institutes</a:t>
            </a:r>
          </a:p>
          <a:p>
            <a:pPr lvl="1">
              <a:buClr>
                <a:srgbClr val="EAB71F"/>
              </a:buClr>
              <a:buFont typeface="Arial" panose="020B0604020202020204" pitchFamily="34" charset="0"/>
              <a:buChar char="•"/>
            </a:pPr>
            <a:r>
              <a:rPr lang="en-US" sz="1600" dirty="0"/>
              <a:t>Regional Lions Leadership Institutes</a:t>
            </a:r>
          </a:p>
          <a:p>
            <a:pPr lvl="1">
              <a:buClr>
                <a:srgbClr val="EAB71F"/>
              </a:buClr>
              <a:buFont typeface="Arial" panose="020B0604020202020204" pitchFamily="34" charset="0"/>
              <a:buChar char="•"/>
            </a:pPr>
            <a:r>
              <a:rPr lang="en-US" sz="1600" dirty="0"/>
              <a:t>District Governors-Elect Seminar</a:t>
            </a:r>
          </a:p>
          <a:p>
            <a:pPr lvl="1">
              <a:buClr>
                <a:srgbClr val="EAB71F"/>
              </a:buClr>
              <a:buFont typeface="Arial" panose="020B0604020202020204" pitchFamily="34" charset="0"/>
              <a:buChar char="•"/>
            </a:pPr>
            <a:r>
              <a:rPr lang="en-US" sz="1600" dirty="0"/>
              <a:t>Multiple District Leadership Development </a:t>
            </a:r>
          </a:p>
          <a:p>
            <a:pPr marL="457200" lvl="1" indent="0">
              <a:buClr>
                <a:srgbClr val="EAB71F"/>
              </a:buClr>
              <a:buNone/>
            </a:pPr>
            <a:r>
              <a:rPr lang="en-US" sz="1600" dirty="0"/>
              <a:t>	Funding</a:t>
            </a:r>
          </a:p>
          <a:p>
            <a:pPr lvl="1">
              <a:buClr>
                <a:srgbClr val="EAB71F"/>
              </a:buClr>
              <a:buFont typeface="Arial" panose="020B0604020202020204" pitchFamily="34" charset="0"/>
              <a:buChar char="•"/>
            </a:pPr>
            <a:r>
              <a:rPr lang="en-US" sz="1600" dirty="0"/>
              <a:t>GLT District Funding Support Program</a:t>
            </a:r>
          </a:p>
          <a:p>
            <a:pPr lvl="1">
              <a:buClr>
                <a:srgbClr val="EAB71F"/>
              </a:buClr>
              <a:buFont typeface="Arial" panose="020B0604020202020204" pitchFamily="34" charset="0"/>
              <a:buChar char="•"/>
            </a:pPr>
            <a:r>
              <a:rPr lang="en-US" sz="1600" dirty="0"/>
              <a:t>Webinars</a:t>
            </a:r>
          </a:p>
          <a:p>
            <a:pPr lvl="1">
              <a:buClr>
                <a:srgbClr val="EAB71F"/>
              </a:buClr>
              <a:buFont typeface="Arial" panose="020B0604020202020204" pitchFamily="34" charset="0"/>
              <a:buChar char="•"/>
            </a:pPr>
            <a:r>
              <a:rPr lang="en-US" sz="1600" dirty="0"/>
              <a:t>Lions Learning Center</a:t>
            </a:r>
          </a:p>
          <a:p>
            <a:pPr lvl="1">
              <a:buClr>
                <a:srgbClr val="EAB71F"/>
              </a:buClr>
              <a:buFont typeface="Arial" panose="020B0604020202020204" pitchFamily="34" charset="0"/>
              <a:buChar char="•"/>
            </a:pPr>
            <a:r>
              <a:rPr lang="en-US" sz="1600" dirty="0"/>
              <a:t>Lions Certified Instructor Program</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pic>
        <p:nvPicPr>
          <p:cNvPr id="5" name="Picture 4" descr="A picture containing person, indoor, man, car&#10;&#10;Description automatically generated">
            <a:extLst>
              <a:ext uri="{FF2B5EF4-FFF2-40B4-BE49-F238E27FC236}">
                <a16:creationId xmlns:a16="http://schemas.microsoft.com/office/drawing/2014/main" id="{93617D34-B2AE-4671-AEA7-5CEBF9486C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11" t="10000" r="34445" b="11481"/>
          <a:stretch/>
        </p:blipFill>
        <p:spPr>
          <a:xfrm rot="5400000">
            <a:off x="5267666" y="1804416"/>
            <a:ext cx="3377184" cy="4038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Service Activities</a:t>
            </a:r>
            <a:endParaRPr lang="en-US" dirty="0"/>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Because Lions seek to address the greatest needs in their communities, our activities are varied, although Lions are united behind five global causes. The Global Service Team (GST) is the driving force behind these programs and collects and shares service stories that empower leaders to act.</a:t>
            </a:r>
          </a:p>
          <a:p>
            <a:pPr lvl="1">
              <a:buClr>
                <a:srgbClr val="EAB71F"/>
              </a:buClr>
              <a:buFont typeface="Arial" panose="020B0604020202020204" pitchFamily="34" charset="0"/>
              <a:buChar char="•"/>
            </a:pPr>
            <a:r>
              <a:rPr lang="en-US" sz="1600" dirty="0"/>
              <a:t>Diabetes</a:t>
            </a:r>
          </a:p>
          <a:p>
            <a:pPr lvl="1">
              <a:buClr>
                <a:srgbClr val="EAB71F"/>
              </a:buClr>
              <a:buFont typeface="Arial" panose="020B0604020202020204" pitchFamily="34" charset="0"/>
              <a:buChar char="•"/>
            </a:pPr>
            <a:r>
              <a:rPr lang="en-US" sz="1600" dirty="0"/>
              <a:t>Vision</a:t>
            </a:r>
          </a:p>
          <a:p>
            <a:pPr lvl="1">
              <a:buClr>
                <a:srgbClr val="EAB71F"/>
              </a:buClr>
              <a:buFont typeface="Arial" panose="020B0604020202020204" pitchFamily="34" charset="0"/>
              <a:buChar char="•"/>
            </a:pPr>
            <a:r>
              <a:rPr lang="en-US" sz="1600" dirty="0"/>
              <a:t>Hunger</a:t>
            </a:r>
          </a:p>
          <a:p>
            <a:pPr lvl="1">
              <a:buClr>
                <a:srgbClr val="EAB71F"/>
              </a:buClr>
              <a:buFont typeface="Arial" panose="020B0604020202020204" pitchFamily="34" charset="0"/>
              <a:buChar char="•"/>
            </a:pPr>
            <a:r>
              <a:rPr lang="en-US" sz="1600" dirty="0"/>
              <a:t>Environment</a:t>
            </a:r>
          </a:p>
          <a:p>
            <a:pPr lvl="1">
              <a:buClr>
                <a:srgbClr val="EAB71F"/>
              </a:buClr>
              <a:buFont typeface="Arial" panose="020B0604020202020204" pitchFamily="34" charset="0"/>
              <a:buChar char="•"/>
            </a:pPr>
            <a:r>
              <a:rPr lang="en-US" sz="1600" dirty="0"/>
              <a:t>Childhood Cancer &amp; Youth</a:t>
            </a:r>
          </a:p>
        </p:txBody>
      </p:sp>
      <p:pic>
        <p:nvPicPr>
          <p:cNvPr id="8" name="Picture 7" descr="A picture containing drawing&#10;&#10;Description automatically generated">
            <a:extLst>
              <a:ext uri="{FF2B5EF4-FFF2-40B4-BE49-F238E27FC236}">
                <a16:creationId xmlns:a16="http://schemas.microsoft.com/office/drawing/2014/main" id="{729598E7-91F6-4F77-BFCE-F9A571432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627" y="2665984"/>
            <a:ext cx="3434573" cy="177012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2BCEF20-B477-4E5E-8CC5-723B70D17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2016"/>
            <a:ext cx="9144000" cy="2336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Membership Development</a:t>
            </a:r>
            <a:endParaRPr lang="en-US" dirty="0"/>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1600" b="1" dirty="0">
                <a:solidFill>
                  <a:srgbClr val="10233E"/>
                </a:solidFill>
              </a:rPr>
              <a:t>Recruiting new members into your club ensures that there will be a continual influx of enthusiastic members to serve those in need and identify new service that can be done in your community. Membership programs designed to help stimulate growth and foster quality members include:</a:t>
            </a:r>
          </a:p>
          <a:p>
            <a:pPr lvl="1">
              <a:buClr>
                <a:srgbClr val="EAB71F"/>
              </a:buClr>
              <a:buFont typeface="Arial" panose="020B0604020202020204" pitchFamily="34" charset="0"/>
              <a:buChar char="•"/>
            </a:pPr>
            <a:r>
              <a:rPr lang="en-US" sz="1400" dirty="0"/>
              <a:t>Family Membership</a:t>
            </a:r>
          </a:p>
          <a:p>
            <a:pPr lvl="1">
              <a:buClr>
                <a:srgbClr val="EAB71F"/>
              </a:buClr>
              <a:buFont typeface="Arial" panose="020B0604020202020204" pitchFamily="34" charset="0"/>
              <a:buChar char="•"/>
            </a:pPr>
            <a:r>
              <a:rPr lang="en-US" sz="1400" dirty="0"/>
              <a:t>Student Membership</a:t>
            </a:r>
          </a:p>
          <a:p>
            <a:pPr lvl="1">
              <a:buClr>
                <a:srgbClr val="EAB71F"/>
              </a:buClr>
              <a:buFont typeface="Arial" panose="020B0604020202020204" pitchFamily="34" charset="0"/>
              <a:buChar char="•"/>
            </a:pPr>
            <a:r>
              <a:rPr lang="en-US" sz="1400" dirty="0"/>
              <a:t>Leo to Lion</a:t>
            </a:r>
          </a:p>
          <a:p>
            <a:pPr lvl="1">
              <a:buClr>
                <a:srgbClr val="EAB71F"/>
              </a:buClr>
              <a:buFont typeface="Arial" panose="020B0604020202020204" pitchFamily="34" charset="0"/>
              <a:buChar char="•"/>
            </a:pPr>
            <a:r>
              <a:rPr lang="en-US" sz="1400" dirty="0"/>
              <a:t>Lions Worldwide Induction Day</a:t>
            </a:r>
          </a:p>
          <a:p>
            <a:pPr lvl="1">
              <a:buClr>
                <a:srgbClr val="EAB71F"/>
              </a:buClr>
              <a:buFont typeface="Arial" panose="020B0604020202020204" pitchFamily="34" charset="0"/>
              <a:buChar char="•"/>
            </a:pPr>
            <a:r>
              <a:rPr lang="en-US" sz="1400" dirty="0"/>
              <a:t>Leo Clubs</a:t>
            </a:r>
          </a:p>
          <a:p>
            <a:pPr lvl="1">
              <a:buClr>
                <a:srgbClr val="EAB71F"/>
              </a:buClr>
              <a:buFont typeface="Arial" panose="020B0604020202020204" pitchFamily="34" charset="0"/>
              <a:buChar char="•"/>
            </a:pPr>
            <a:r>
              <a:rPr lang="en-US" sz="1400" dirty="0"/>
              <a:t>Club Branches</a:t>
            </a:r>
          </a:p>
          <a:p>
            <a:pPr lvl="1">
              <a:buClr>
                <a:srgbClr val="EAB71F"/>
              </a:buClr>
              <a:buFont typeface="Arial" panose="020B0604020202020204" pitchFamily="34" charset="0"/>
              <a:buChar char="•"/>
            </a:pPr>
            <a:endParaRPr lang="en-US" sz="1600" dirty="0"/>
          </a:p>
          <a:p>
            <a:pPr marL="0" indent="0">
              <a:buClr>
                <a:srgbClr val="EAB71F"/>
              </a:buClr>
              <a:buNone/>
            </a:pPr>
            <a:r>
              <a:rPr lang="en-US" sz="1600" b="1" dirty="0">
                <a:solidFill>
                  <a:srgbClr val="10233E"/>
                </a:solidFill>
              </a:rPr>
              <a:t>In addition, forming new clubs is essential to serving a new or underserved area. Membership has several club types to help every member find the right fit:</a:t>
            </a:r>
          </a:p>
          <a:p>
            <a:pPr lvl="1">
              <a:buClr>
                <a:srgbClr val="EAB71F"/>
              </a:buClr>
              <a:buFont typeface="Arial" panose="020B0604020202020204" pitchFamily="34" charset="0"/>
              <a:buChar char="•"/>
            </a:pPr>
            <a:r>
              <a:rPr lang="en-US" sz="1400" dirty="0"/>
              <a:t>Traditional Lions clubs</a:t>
            </a:r>
          </a:p>
          <a:p>
            <a:pPr lvl="1">
              <a:buClr>
                <a:srgbClr val="EAB71F"/>
              </a:buClr>
              <a:buFont typeface="Arial" panose="020B0604020202020204" pitchFamily="34" charset="0"/>
              <a:buChar char="•"/>
            </a:pPr>
            <a:r>
              <a:rPr lang="en-US" sz="1400" dirty="0"/>
              <a:t>Campus Lions clubs</a:t>
            </a:r>
          </a:p>
          <a:p>
            <a:pPr lvl="1">
              <a:buClr>
                <a:srgbClr val="EAB71F"/>
              </a:buClr>
              <a:buFont typeface="Arial" panose="020B0604020202020204" pitchFamily="34" charset="0"/>
              <a:buChar char="•"/>
            </a:pPr>
            <a:r>
              <a:rPr lang="en-US" sz="1400" dirty="0"/>
              <a:t>Leo Lions clubs</a:t>
            </a:r>
          </a:p>
          <a:p>
            <a:pPr lvl="1">
              <a:buClr>
                <a:srgbClr val="EAB71F"/>
              </a:buClr>
              <a:buFont typeface="Arial" panose="020B0604020202020204" pitchFamily="34" charset="0"/>
              <a:buChar char="•"/>
            </a:pPr>
            <a:r>
              <a:rPr lang="en-US" sz="1400" dirty="0"/>
              <a:t>Lioness Lions clubs</a:t>
            </a:r>
          </a:p>
          <a:p>
            <a:pPr lvl="1">
              <a:buClr>
                <a:srgbClr val="EAB71F"/>
              </a:buClr>
              <a:buFont typeface="Arial" panose="020B0604020202020204" pitchFamily="34" charset="0"/>
              <a:buChar char="•"/>
            </a:pPr>
            <a:r>
              <a:rPr lang="en-US" sz="1400" dirty="0"/>
              <a:t>Specialty Lions clubs</a:t>
            </a:r>
          </a:p>
        </p:txBody>
      </p:sp>
    </p:spTree>
    <p:extLst>
      <p:ext uri="{BB962C8B-B14F-4D97-AF65-F5344CB8AC3E}">
        <p14:creationId xmlns:p14="http://schemas.microsoft.com/office/powerpoint/2010/main" val="169693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LION Magazine</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E-mail Messages</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Website</a:t>
            </a: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Social Networking</a:t>
            </a: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t>Communications</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a:t>New Member Orientation Summary</a:t>
            </a:r>
            <a:endParaRPr lang="en-US" dirty="0"/>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en-US" b="1" dirty="0">
                <a:solidFill>
                  <a:schemeClr val="bg1"/>
                </a:solidFill>
              </a:rPr>
              <a:t>New member orientation is broken out into </a:t>
            </a:r>
            <a:br>
              <a:rPr lang="en-US" b="1">
                <a:solidFill>
                  <a:schemeClr val="bg1"/>
                </a:solidFill>
              </a:rPr>
            </a:br>
            <a:r>
              <a:rPr lang="en-US" b="1">
                <a:solidFill>
                  <a:schemeClr val="bg1"/>
                </a:solidFill>
              </a:rPr>
              <a:t>five </a:t>
            </a:r>
            <a:r>
              <a:rPr lang="en-US" b="1" dirty="0">
                <a:solidFill>
                  <a:schemeClr val="bg1"/>
                </a:solidFill>
              </a:rPr>
              <a:t>sections:</a:t>
            </a:r>
          </a:p>
          <a:p>
            <a:pPr lvl="1">
              <a:buClr>
                <a:srgbClr val="F4B500"/>
              </a:buClr>
              <a:buFont typeface="Courier New" panose="02070309020205020404" pitchFamily="49" charset="0"/>
              <a:buChar char="o"/>
            </a:pPr>
            <a:r>
              <a:rPr lang="en-US" dirty="0">
                <a:solidFill>
                  <a:schemeClr val="bg1"/>
                </a:solidFill>
              </a:rPr>
              <a:t>Membership</a:t>
            </a:r>
          </a:p>
          <a:p>
            <a:pPr lvl="1">
              <a:buClr>
                <a:srgbClr val="F4B500"/>
              </a:buClr>
              <a:buFont typeface="Courier New" panose="02070309020205020404" pitchFamily="49" charset="0"/>
              <a:buChar char="o"/>
            </a:pPr>
            <a:r>
              <a:rPr lang="en-US" dirty="0">
                <a:solidFill>
                  <a:schemeClr val="bg1"/>
                </a:solidFill>
              </a:rPr>
              <a:t>Who Lions Are</a:t>
            </a:r>
          </a:p>
          <a:p>
            <a:pPr lvl="1">
              <a:buClr>
                <a:srgbClr val="F4B500"/>
              </a:buClr>
              <a:buFont typeface="Courier New" panose="02070309020205020404" pitchFamily="49" charset="0"/>
              <a:buChar char="o"/>
            </a:pPr>
            <a:r>
              <a:rPr lang="en-US" dirty="0">
                <a:solidFill>
                  <a:schemeClr val="bg1"/>
                </a:solidFill>
              </a:rPr>
              <a:t>Lions Clubs International (LCI)</a:t>
            </a:r>
          </a:p>
          <a:p>
            <a:pPr lvl="1">
              <a:buClr>
                <a:srgbClr val="F4B500"/>
              </a:buClr>
              <a:buFont typeface="Courier New" panose="02070309020205020404" pitchFamily="49" charset="0"/>
              <a:buChar char="o"/>
            </a:pPr>
            <a:r>
              <a:rPr lang="en-US" dirty="0">
                <a:solidFill>
                  <a:schemeClr val="bg1"/>
                </a:solidFill>
              </a:rPr>
              <a:t>District and Multiple District</a:t>
            </a:r>
          </a:p>
          <a:p>
            <a:pPr lvl="1">
              <a:buClr>
                <a:srgbClr val="F4B500"/>
              </a:buClr>
              <a:buFont typeface="Courier New" panose="02070309020205020404" pitchFamily="49" charset="0"/>
              <a:buChar char="o"/>
            </a:pPr>
            <a:r>
              <a:rPr lang="en-US" dirty="0">
                <a:solidFill>
                  <a:schemeClr val="bg1"/>
                </a:solidFill>
              </a:rPr>
              <a:t>Your Club</a:t>
            </a:r>
          </a:p>
          <a:p>
            <a:pPr lvl="1">
              <a:buClr>
                <a:srgbClr val="F4B500"/>
              </a:buClr>
              <a:buFont typeface="Courier New" panose="02070309020205020404" pitchFamily="49" charset="0"/>
              <a:buChar char="o"/>
            </a:pPr>
            <a:endParaRPr lang="en-US" dirty="0">
              <a:solidFill>
                <a:schemeClr val="bg1"/>
              </a:solidFill>
            </a:endParaRPr>
          </a:p>
        </p:txBody>
      </p:sp>
      <p:pic>
        <p:nvPicPr>
          <p:cNvPr id="9" name="Picture Placeholder 8" descr="LionsPPT_banner_1.jpg"/>
          <p:cNvPicPr>
            <a:picLocks noGrp="1" noChangeAspect="1"/>
          </p:cNvPicPr>
          <p:nvPr>
            <p:ph type="pic" sz="quarter" idx="4294967295"/>
          </p:nvPr>
        </p:nvPicPr>
        <p:blipFill>
          <a:blip r:embed="rId3"/>
          <a:stretch>
            <a:fillRect/>
          </a:stretch>
        </p:blipFill>
        <p:spPr>
          <a:xfrm>
            <a:off x="323850" y="1219200"/>
            <a:ext cx="8496300" cy="16287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55626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District and Multiple District</a:t>
            </a:r>
          </a:p>
        </p:txBody>
      </p:sp>
      <p:pic>
        <p:nvPicPr>
          <p:cNvPr id="6" name="Picture 5" descr="A picture containing person, wall, military uniform, indoor&#10;&#10;Description automatically generated">
            <a:extLst>
              <a:ext uri="{FF2B5EF4-FFF2-40B4-BE49-F238E27FC236}">
                <a16:creationId xmlns:a16="http://schemas.microsoft.com/office/drawing/2014/main" id="{495069D4-DE99-6AD1-70A3-EE63BA08305D}"/>
              </a:ext>
            </a:extLst>
          </p:cNvPr>
          <p:cNvPicPr>
            <a:picLocks noChangeAspect="1"/>
          </p:cNvPicPr>
          <p:nvPr/>
        </p:nvPicPr>
        <p:blipFill rotWithShape="1">
          <a:blip r:embed="rId3">
            <a:extLst>
              <a:ext uri="{28A0092B-C50C-407E-A947-70E740481C1C}">
                <a14:useLocalDpi xmlns:a14="http://schemas.microsoft.com/office/drawing/2010/main" val="0"/>
              </a:ext>
            </a:extLst>
          </a:blip>
          <a:srcRect l="11666" t="27778" r="6667" b="7779"/>
          <a:stretch/>
        </p:blipFill>
        <p:spPr>
          <a:xfrm>
            <a:off x="838200" y="990600"/>
            <a:ext cx="7467600" cy="4419600"/>
          </a:xfrm>
          <a:prstGeom prst="rect">
            <a:avLst/>
          </a:prstGeom>
        </p:spPr>
      </p:pic>
    </p:spTree>
    <p:extLst>
      <p:ext uri="{BB962C8B-B14F-4D97-AF65-F5344CB8AC3E}">
        <p14:creationId xmlns:p14="http://schemas.microsoft.com/office/powerpoint/2010/main" val="326736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t>Organizational Structure</a:t>
            </a:r>
            <a:endParaRPr lang="en-US" dirty="0"/>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There about 750 districts with 35 or more clubs and at least 1,250 members in each district.</a:t>
            </a:r>
            <a:endParaRPr lang="en-US" sz="1800" dirty="0"/>
          </a:p>
          <a:p>
            <a:pPr lvl="1">
              <a:buClr>
                <a:srgbClr val="EAB71F"/>
              </a:buClr>
              <a:buFont typeface="Arial" panose="020B0604020202020204" pitchFamily="34" charset="0"/>
              <a:buChar char="•"/>
            </a:pPr>
            <a:r>
              <a:rPr lang="en-US" sz="1800" dirty="0"/>
              <a:t>Each district has a district governor</a:t>
            </a:r>
          </a:p>
          <a:p>
            <a:pPr lvl="1">
              <a:buClr>
                <a:srgbClr val="EAB71F"/>
              </a:buClr>
              <a:buFont typeface="Arial" panose="020B0604020202020204" pitchFamily="34" charset="0"/>
              <a:buChar char="•"/>
            </a:pPr>
            <a:r>
              <a:rPr lang="en-US" sz="1800" dirty="0"/>
              <a:t>2022-2023 DG Nicole Fruit</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en-US" sz="1800" b="1" dirty="0">
                <a:solidFill>
                  <a:srgbClr val="10233E"/>
                </a:solidFill>
              </a:rPr>
              <a:t>Multiple districts are formed by two or more districts within a territory.</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Multiple District: </a:t>
            </a:r>
            <a:r>
              <a:rPr lang="en-US" sz="1800" dirty="0"/>
              <a:t>MD1 (10 districts)</a:t>
            </a:r>
            <a:endParaRPr lang="en-US" sz="1800" b="1" dirty="0">
              <a:solidFill>
                <a:srgbClr val="10233E"/>
              </a:solidFill>
            </a:endParaRP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District: </a:t>
            </a:r>
            <a:r>
              <a:rPr lang="en-US" sz="1800" dirty="0"/>
              <a:t>1-D (6 zones)</a:t>
            </a:r>
            <a:endParaRPr lang="en-US" sz="1800" b="1" dirty="0">
              <a:solidFill>
                <a:srgbClr val="10233E"/>
              </a:solidFill>
            </a:endParaRPr>
          </a:p>
          <a:p>
            <a:pPr>
              <a:buClr>
                <a:srgbClr val="EAB71F"/>
              </a:buClr>
              <a:buFont typeface="Courier New" panose="02070309020205020404" pitchFamily="49" charset="0"/>
              <a:buChar char="o"/>
            </a:pPr>
            <a:endParaRPr lang="en-US" sz="1800" dirty="0"/>
          </a:p>
        </p:txBody>
      </p:sp>
      <p:pic>
        <p:nvPicPr>
          <p:cNvPr id="3" name="Picture 2" descr="A picture containing person, wall, person, smiling&#10;&#10;Description automatically generated">
            <a:extLst>
              <a:ext uri="{FF2B5EF4-FFF2-40B4-BE49-F238E27FC236}">
                <a16:creationId xmlns:a16="http://schemas.microsoft.com/office/drawing/2014/main" id="{784944C4-9CB1-99FB-ED8B-78A0CBC72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412" y="3446949"/>
            <a:ext cx="1746900" cy="2860718"/>
          </a:xfrm>
          <a:prstGeom prst="rect">
            <a:avLst/>
          </a:prstGeom>
        </p:spPr>
      </p:pic>
      <p:pic>
        <p:nvPicPr>
          <p:cNvPr id="9" name="Picture 8" descr="Logo&#10;&#10;Description automatically generated">
            <a:extLst>
              <a:ext uri="{FF2B5EF4-FFF2-40B4-BE49-F238E27FC236}">
                <a16:creationId xmlns:a16="http://schemas.microsoft.com/office/drawing/2014/main" id="{91AE92B4-B551-DC8C-4B12-15EE249EB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996267"/>
            <a:ext cx="2490117" cy="2345267"/>
          </a:xfrm>
          <a:prstGeom prst="rect">
            <a:avLst/>
          </a:prstGeom>
        </p:spPr>
      </p:pic>
    </p:spTree>
    <p:extLst>
      <p:ext uri="{BB962C8B-B14F-4D97-AF65-F5344CB8AC3E}">
        <p14:creationId xmlns:p14="http://schemas.microsoft.com/office/powerpoint/2010/main" val="225818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C8A0-DACE-453C-898B-4DF107F8539E}"/>
              </a:ext>
            </a:extLst>
          </p:cNvPr>
          <p:cNvSpPr>
            <a:spLocks noGrp="1"/>
          </p:cNvSpPr>
          <p:nvPr>
            <p:ph type="title"/>
          </p:nvPr>
        </p:nvSpPr>
        <p:spPr/>
        <p:txBody>
          <a:bodyPr/>
          <a:lstStyle/>
          <a:p>
            <a:r>
              <a:rPr lang="en-US" dirty="0"/>
              <a:t>Multiple District 1 is Illinois</a:t>
            </a:r>
          </a:p>
        </p:txBody>
      </p:sp>
      <p:pic>
        <p:nvPicPr>
          <p:cNvPr id="4" name="Picture 1" descr="C:\Users\QEDDRYERSALES\Desktop\il_map2014.gif">
            <a:extLst>
              <a:ext uri="{FF2B5EF4-FFF2-40B4-BE49-F238E27FC236}">
                <a16:creationId xmlns:a16="http://schemas.microsoft.com/office/drawing/2014/main" id="{8844AE00-14B3-449C-B957-46D4CDC6D3DD}"/>
              </a:ext>
            </a:extLst>
          </p:cNvPr>
          <p:cNvPicPr>
            <a:picLocks noChangeAspect="1" noChangeArrowheads="1"/>
          </p:cNvPicPr>
          <p:nvPr/>
        </p:nvPicPr>
        <p:blipFill>
          <a:blip r:embed="rId2" cstate="print"/>
          <a:srcRect/>
          <a:stretch>
            <a:fillRect/>
          </a:stretch>
        </p:blipFill>
        <p:spPr bwMode="auto">
          <a:xfrm>
            <a:off x="304800" y="1219200"/>
            <a:ext cx="3773245" cy="5257800"/>
          </a:xfrm>
          <a:prstGeom prst="rect">
            <a:avLst/>
          </a:prstGeom>
          <a:noFill/>
        </p:spPr>
      </p:pic>
      <p:sp>
        <p:nvSpPr>
          <p:cNvPr id="5" name="Text Box 25">
            <a:extLst>
              <a:ext uri="{FF2B5EF4-FFF2-40B4-BE49-F238E27FC236}">
                <a16:creationId xmlns:a16="http://schemas.microsoft.com/office/drawing/2014/main" id="{60F0CA2D-1CA2-41FC-888B-16415CD40C58}"/>
              </a:ext>
            </a:extLst>
          </p:cNvPr>
          <p:cNvSpPr txBox="1">
            <a:spLocks noChangeArrowheads="1"/>
          </p:cNvSpPr>
          <p:nvPr/>
        </p:nvSpPr>
        <p:spPr bwMode="auto">
          <a:xfrm>
            <a:off x="2971800" y="550333"/>
            <a:ext cx="2133600" cy="584775"/>
          </a:xfrm>
          <a:prstGeom prst="rect">
            <a:avLst/>
          </a:prstGeom>
          <a:noFill/>
          <a:ln w="9525">
            <a:noFill/>
            <a:miter lim="800000"/>
            <a:headEnd/>
            <a:tailEnd/>
          </a:ln>
          <a:effectLst/>
        </p:spPr>
        <p:txBody>
          <a:bodyPr wrap="square">
            <a:spAutoFit/>
          </a:bodyPr>
          <a:lstStyle/>
          <a:p>
            <a:pPr>
              <a:spcBef>
                <a:spcPct val="50000"/>
              </a:spcBef>
            </a:pPr>
            <a:r>
              <a:rPr lang="en-US" sz="3200" b="1" dirty="0">
                <a:latin typeface="Arial" charset="0"/>
              </a:rPr>
              <a:t>    MD 1</a:t>
            </a:r>
          </a:p>
        </p:txBody>
      </p:sp>
      <p:sp>
        <p:nvSpPr>
          <p:cNvPr id="6" name="Rectangle 5">
            <a:extLst>
              <a:ext uri="{FF2B5EF4-FFF2-40B4-BE49-F238E27FC236}">
                <a16:creationId xmlns:a16="http://schemas.microsoft.com/office/drawing/2014/main" id="{44463BAC-9BCB-43C0-B06A-64EF036B3A8E}"/>
              </a:ext>
            </a:extLst>
          </p:cNvPr>
          <p:cNvSpPr/>
          <p:nvPr/>
        </p:nvSpPr>
        <p:spPr>
          <a:xfrm>
            <a:off x="4038600" y="2074333"/>
            <a:ext cx="3810000" cy="2723823"/>
          </a:xfrm>
          <a:prstGeom prst="rect">
            <a:avLst/>
          </a:prstGeom>
        </p:spPr>
        <p:txBody>
          <a:bodyPr wrap="square">
            <a:spAutoFit/>
          </a:bodyPr>
          <a:lstStyle/>
          <a:p>
            <a:pPr>
              <a:spcBef>
                <a:spcPct val="50000"/>
              </a:spcBef>
            </a:pPr>
            <a:r>
              <a:rPr lang="en-US" dirty="0">
                <a:latin typeface="Arial Rounded MT Bold" pitchFamily="34" charset="0"/>
              </a:rPr>
              <a:t>Multiple District 1 represents the Lions organization  in 10 Districts in the State of Illinois. </a:t>
            </a:r>
          </a:p>
          <a:p>
            <a:pPr>
              <a:spcBef>
                <a:spcPct val="50000"/>
              </a:spcBef>
            </a:pPr>
            <a:r>
              <a:rPr lang="en-US" dirty="0">
                <a:latin typeface="Arial Rounded MT Bold" pitchFamily="34" charset="0"/>
              </a:rPr>
              <a:t>District 1-D is located in the Northwest corner of Illinois. Runs along the Mississippi River to the Wisconsin border, then to as far east as Marengo, and as far south as Paw </a:t>
            </a:r>
            <a:r>
              <a:rPr lang="en-US" dirty="0" err="1">
                <a:latin typeface="Arial Rounded MT Bold" pitchFamily="34" charset="0"/>
              </a:rPr>
              <a:t>Paw</a:t>
            </a:r>
            <a:r>
              <a:rPr lang="en-US" dirty="0">
                <a:latin typeface="Arial Rounded MT Bold" pitchFamily="34" charset="0"/>
              </a:rPr>
              <a:t>.</a:t>
            </a:r>
          </a:p>
        </p:txBody>
      </p:sp>
    </p:spTree>
    <p:extLst>
      <p:ext uri="{BB962C8B-B14F-4D97-AF65-F5344CB8AC3E}">
        <p14:creationId xmlns:p14="http://schemas.microsoft.com/office/powerpoint/2010/main" val="40004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 presetClass="entr" presetSubtype="4"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ED225-9375-C4AA-979A-EED134DAAABB}"/>
              </a:ext>
            </a:extLst>
          </p:cNvPr>
          <p:cNvSpPr>
            <a:spLocks noGrp="1"/>
          </p:cNvSpPr>
          <p:nvPr>
            <p:ph type="title"/>
          </p:nvPr>
        </p:nvSpPr>
        <p:spPr>
          <a:xfrm>
            <a:off x="152400" y="76200"/>
            <a:ext cx="8382000" cy="457200"/>
          </a:xfrm>
        </p:spPr>
        <p:txBody>
          <a:bodyPr wrap="square" anchor="ctr">
            <a:normAutofit/>
          </a:bodyPr>
          <a:lstStyle/>
          <a:p>
            <a:pPr>
              <a:lnSpc>
                <a:spcPct val="90000"/>
              </a:lnSpc>
            </a:pPr>
            <a:r>
              <a:rPr lang="en-US" sz="2600"/>
              <a:t>Lions of Illinois Foundation</a:t>
            </a:r>
          </a:p>
        </p:txBody>
      </p:sp>
      <p:pic>
        <p:nvPicPr>
          <p:cNvPr id="6" name="Picture Placeholder 5" descr="A picture containing diagram&#10;&#10;Description automatically generated">
            <a:extLst>
              <a:ext uri="{FF2B5EF4-FFF2-40B4-BE49-F238E27FC236}">
                <a16:creationId xmlns:a16="http://schemas.microsoft.com/office/drawing/2014/main" id="{C2792448-0E63-2195-2A00-0AC01F3A559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390650"/>
            <a:ext cx="4381500" cy="4381500"/>
          </a:xfrm>
          <a:noFill/>
        </p:spPr>
      </p:pic>
      <p:sp>
        <p:nvSpPr>
          <p:cNvPr id="13" name="Content Placeholder 3">
            <a:extLst>
              <a:ext uri="{FF2B5EF4-FFF2-40B4-BE49-F238E27FC236}">
                <a16:creationId xmlns:a16="http://schemas.microsoft.com/office/drawing/2014/main" id="{748D831C-9E00-3233-879D-21E594B95254}"/>
              </a:ext>
            </a:extLst>
          </p:cNvPr>
          <p:cNvSpPr>
            <a:spLocks noGrp="1"/>
          </p:cNvSpPr>
          <p:nvPr>
            <p:ph sz="half" idx="2"/>
          </p:nvPr>
        </p:nvSpPr>
        <p:spPr>
          <a:xfrm>
            <a:off x="4648200" y="685800"/>
            <a:ext cx="4343400" cy="5791200"/>
          </a:xfrm>
        </p:spPr>
        <p:txBody>
          <a:bodyPr wrap="square" anchor="t">
            <a:normAutofit/>
          </a:bodyPr>
          <a:lstStyle/>
          <a:p>
            <a:r>
              <a:rPr lang="en-US" dirty="0"/>
              <a:t>Foundation created by MD-1 to operate statewide service projects. </a:t>
            </a:r>
          </a:p>
          <a:p>
            <a:pPr marL="0" indent="0">
              <a:buNone/>
            </a:pPr>
            <a:endParaRPr lang="en-US" dirty="0"/>
          </a:p>
          <a:p>
            <a:pPr fontAlgn="base"/>
            <a:r>
              <a:rPr lang="en-US" b="1" i="0">
                <a:effectLst/>
              </a:rPr>
              <a:t>Vision Statement</a:t>
            </a:r>
          </a:p>
          <a:p>
            <a:pPr fontAlgn="base"/>
            <a:r>
              <a:rPr lang="en-US" b="0" i="0">
                <a:effectLst/>
              </a:rPr>
              <a:t>The Vision of the Lions of Illinois Foundation is to Create a Permanent Vehicle for the Delivery of Programs and Services to People With Vision and Hearing Needs.</a:t>
            </a:r>
          </a:p>
          <a:p>
            <a:endParaRPr lang="en-US" dirty="0"/>
          </a:p>
        </p:txBody>
      </p:sp>
    </p:spTree>
    <p:extLst>
      <p:ext uri="{BB962C8B-B14F-4D97-AF65-F5344CB8AC3E}">
        <p14:creationId xmlns:p14="http://schemas.microsoft.com/office/powerpoint/2010/main" val="89210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DE06-8672-E7D4-3771-EB4B2D2F1E75}"/>
              </a:ext>
            </a:extLst>
          </p:cNvPr>
          <p:cNvSpPr>
            <a:spLocks noGrp="1"/>
          </p:cNvSpPr>
          <p:nvPr>
            <p:ph type="title"/>
          </p:nvPr>
        </p:nvSpPr>
        <p:spPr/>
        <p:txBody>
          <a:bodyPr/>
          <a:lstStyle/>
          <a:p>
            <a:r>
              <a:rPr lang="en-US" dirty="0"/>
              <a:t>LIF Service Projects &amp; Fundraisers</a:t>
            </a:r>
          </a:p>
        </p:txBody>
      </p:sp>
      <p:sp>
        <p:nvSpPr>
          <p:cNvPr id="3" name="Content Placeholder 2">
            <a:extLst>
              <a:ext uri="{FF2B5EF4-FFF2-40B4-BE49-F238E27FC236}">
                <a16:creationId xmlns:a16="http://schemas.microsoft.com/office/drawing/2014/main" id="{D32728DF-9658-B4A4-CDAF-8D6DDC7D35D5}"/>
              </a:ext>
            </a:extLst>
          </p:cNvPr>
          <p:cNvSpPr>
            <a:spLocks noGrp="1"/>
          </p:cNvSpPr>
          <p:nvPr>
            <p:ph sz="half" idx="1"/>
          </p:nvPr>
        </p:nvSpPr>
        <p:spPr>
          <a:xfrm>
            <a:off x="152400" y="685800"/>
            <a:ext cx="4381500" cy="3352800"/>
          </a:xfrm>
        </p:spPr>
        <p:txBody>
          <a:bodyPr/>
          <a:lstStyle/>
          <a:p>
            <a:r>
              <a:rPr lang="en-US" dirty="0"/>
              <a:t>Service Projects</a:t>
            </a:r>
          </a:p>
          <a:p>
            <a:pPr lvl="1"/>
            <a:r>
              <a:rPr lang="en-US" dirty="0"/>
              <a:t>Camp Lions</a:t>
            </a:r>
          </a:p>
          <a:p>
            <a:pPr lvl="1"/>
            <a:r>
              <a:rPr lang="en-US" dirty="0"/>
              <a:t>Hearing</a:t>
            </a:r>
          </a:p>
          <a:p>
            <a:pPr lvl="1"/>
            <a:r>
              <a:rPr lang="en-US" dirty="0"/>
              <a:t>Recycling</a:t>
            </a:r>
          </a:p>
          <a:p>
            <a:pPr lvl="1"/>
            <a:r>
              <a:rPr lang="en-US" dirty="0"/>
              <a:t>Student Low Vision Screening</a:t>
            </a:r>
          </a:p>
          <a:p>
            <a:pPr lvl="1"/>
            <a:r>
              <a:rPr lang="en-US" dirty="0"/>
              <a:t>Adult Low Vision Screening</a:t>
            </a:r>
          </a:p>
          <a:p>
            <a:pPr lvl="1"/>
            <a:r>
              <a:rPr lang="en-US" dirty="0"/>
              <a:t>Mobile Screening Units</a:t>
            </a:r>
          </a:p>
        </p:txBody>
      </p:sp>
      <p:sp>
        <p:nvSpPr>
          <p:cNvPr id="4" name="Content Placeholder 3">
            <a:extLst>
              <a:ext uri="{FF2B5EF4-FFF2-40B4-BE49-F238E27FC236}">
                <a16:creationId xmlns:a16="http://schemas.microsoft.com/office/drawing/2014/main" id="{00FFE19A-1CD9-CC73-F45D-58D11C79366B}"/>
              </a:ext>
            </a:extLst>
          </p:cNvPr>
          <p:cNvSpPr>
            <a:spLocks noGrp="1"/>
          </p:cNvSpPr>
          <p:nvPr>
            <p:ph sz="half" idx="2"/>
          </p:nvPr>
        </p:nvSpPr>
        <p:spPr/>
        <p:txBody>
          <a:bodyPr/>
          <a:lstStyle/>
          <a:p>
            <a:r>
              <a:rPr lang="en-US" dirty="0"/>
              <a:t>Fundraisers</a:t>
            </a:r>
          </a:p>
          <a:p>
            <a:pPr lvl="1"/>
            <a:r>
              <a:rPr lang="en-US" dirty="0"/>
              <a:t>Candy Day</a:t>
            </a:r>
          </a:p>
          <a:p>
            <a:pPr lvl="1"/>
            <a:r>
              <a:rPr lang="en-US" dirty="0"/>
              <a:t>LIF Gift Card Campaign</a:t>
            </a:r>
          </a:p>
          <a:p>
            <a:pPr lvl="1"/>
            <a:r>
              <a:rPr lang="en-US" dirty="0"/>
              <a:t>Sight &amp; Sound Sweepstakes</a:t>
            </a:r>
          </a:p>
          <a:p>
            <a:pPr lvl="1"/>
            <a:r>
              <a:rPr lang="en-US" dirty="0"/>
              <a:t>Tootsie Pop Day</a:t>
            </a:r>
          </a:p>
          <a:p>
            <a:pPr lvl="1"/>
            <a:r>
              <a:rPr lang="en-US" dirty="0"/>
              <a:t>A Knight’s Quest Gala</a:t>
            </a:r>
          </a:p>
          <a:p>
            <a:pPr lvl="1"/>
            <a:r>
              <a:rPr lang="en-US" dirty="0"/>
              <a:t>Birdies for Charity</a:t>
            </a:r>
          </a:p>
          <a:p>
            <a:pPr lvl="1"/>
            <a:r>
              <a:rPr lang="en-US" dirty="0"/>
              <a:t>Terri Lynn</a:t>
            </a:r>
          </a:p>
          <a:p>
            <a:pPr lvl="1"/>
            <a:r>
              <a:rPr lang="en-US" dirty="0"/>
              <a:t>Car Shows</a:t>
            </a:r>
          </a:p>
        </p:txBody>
      </p:sp>
      <p:pic>
        <p:nvPicPr>
          <p:cNvPr id="6" name="Picture 5" descr="A picture containing text, person, indoor&#10;&#10;Description automatically generated">
            <a:extLst>
              <a:ext uri="{FF2B5EF4-FFF2-40B4-BE49-F238E27FC236}">
                <a16:creationId xmlns:a16="http://schemas.microsoft.com/office/drawing/2014/main" id="{E2E8840E-6215-E097-7F9A-B3AD94D6CB82}"/>
              </a:ext>
            </a:extLst>
          </p:cNvPr>
          <p:cNvPicPr>
            <a:picLocks noChangeAspect="1"/>
          </p:cNvPicPr>
          <p:nvPr/>
        </p:nvPicPr>
        <p:blipFill rotWithShape="1">
          <a:blip r:embed="rId2">
            <a:extLst>
              <a:ext uri="{28A0092B-C50C-407E-A947-70E740481C1C}">
                <a14:useLocalDpi xmlns:a14="http://schemas.microsoft.com/office/drawing/2010/main" val="0"/>
              </a:ext>
            </a:extLst>
          </a:blip>
          <a:srcRect l="16522"/>
          <a:stretch/>
        </p:blipFill>
        <p:spPr>
          <a:xfrm rot="5400000">
            <a:off x="6716629" y="4134351"/>
            <a:ext cx="2438400" cy="2190750"/>
          </a:xfrm>
          <a:prstGeom prst="rect">
            <a:avLst/>
          </a:prstGeom>
        </p:spPr>
      </p:pic>
      <p:pic>
        <p:nvPicPr>
          <p:cNvPr id="8" name="Picture 7" descr="A child standing in water&#10;&#10;Description automatically generated with low confidence">
            <a:extLst>
              <a:ext uri="{FF2B5EF4-FFF2-40B4-BE49-F238E27FC236}">
                <a16:creationId xmlns:a16="http://schemas.microsoft.com/office/drawing/2014/main" id="{36429B2F-8712-B8B6-6DDE-3CA12BE7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894221"/>
            <a:ext cx="3902242" cy="2601495"/>
          </a:xfrm>
          <a:prstGeom prst="rect">
            <a:avLst/>
          </a:prstGeom>
        </p:spPr>
      </p:pic>
    </p:spTree>
    <p:extLst>
      <p:ext uri="{BB962C8B-B14F-4D97-AF65-F5344CB8AC3E}">
        <p14:creationId xmlns:p14="http://schemas.microsoft.com/office/powerpoint/2010/main" val="3325295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795A-1326-493D-81A6-471747607C7F}"/>
              </a:ext>
            </a:extLst>
          </p:cNvPr>
          <p:cNvSpPr>
            <a:spLocks noGrp="1"/>
          </p:cNvSpPr>
          <p:nvPr>
            <p:ph type="title"/>
          </p:nvPr>
        </p:nvSpPr>
        <p:spPr>
          <a:xfrm>
            <a:off x="152400" y="76200"/>
            <a:ext cx="8382000" cy="457200"/>
          </a:xfrm>
        </p:spPr>
        <p:txBody>
          <a:bodyPr wrap="square" anchor="ctr">
            <a:normAutofit/>
          </a:bodyPr>
          <a:lstStyle/>
          <a:p>
            <a:pPr>
              <a:lnSpc>
                <a:spcPct val="90000"/>
              </a:lnSpc>
            </a:pPr>
            <a:r>
              <a:rPr lang="en-US" sz="2600"/>
              <a:t>District 1-D: 6 Zones</a:t>
            </a:r>
          </a:p>
        </p:txBody>
      </p:sp>
      <p:pic>
        <p:nvPicPr>
          <p:cNvPr id="4" name="Picture 3" descr="Diagram, engineering drawing&#10;&#10;Description automatically generated">
            <a:extLst>
              <a:ext uri="{FF2B5EF4-FFF2-40B4-BE49-F238E27FC236}">
                <a16:creationId xmlns:a16="http://schemas.microsoft.com/office/drawing/2014/main" id="{00F7F75C-3F4C-AB1F-BB24-4E0D29C590F7}"/>
              </a:ext>
            </a:extLst>
          </p:cNvPr>
          <p:cNvPicPr>
            <a:picLocks noChangeAspect="1"/>
          </p:cNvPicPr>
          <p:nvPr/>
        </p:nvPicPr>
        <p:blipFill rotWithShape="1">
          <a:blip r:embed="rId2">
            <a:extLst>
              <a:ext uri="{28A0092B-C50C-407E-A947-70E740481C1C}">
                <a14:useLocalDpi xmlns:a14="http://schemas.microsoft.com/office/drawing/2010/main" val="0"/>
              </a:ext>
            </a:extLst>
          </a:blip>
          <a:srcRect l="14531" t="6410" r="14531" b="46154"/>
          <a:stretch/>
        </p:blipFill>
        <p:spPr>
          <a:xfrm>
            <a:off x="152400" y="1106278"/>
            <a:ext cx="8839200" cy="4950244"/>
          </a:xfrm>
          <a:prstGeom prst="rect">
            <a:avLst/>
          </a:prstGeom>
          <a:noFill/>
        </p:spPr>
      </p:pic>
    </p:spTree>
    <p:extLst>
      <p:ext uri="{BB962C8B-B14F-4D97-AF65-F5344CB8AC3E}">
        <p14:creationId xmlns:p14="http://schemas.microsoft.com/office/powerpoint/2010/main" val="3608498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Leadership</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District Governor: Nicole Fruit</a:t>
            </a:r>
            <a:endParaRPr lang="en-US" sz="2000" dirty="0"/>
          </a:p>
          <a:p>
            <a:pPr>
              <a:buClr>
                <a:srgbClr val="EAB71F"/>
              </a:buClr>
              <a:buFont typeface="Courier New" panose="02070309020205020404" pitchFamily="49" charset="0"/>
              <a:buChar char="o"/>
            </a:pPr>
            <a:r>
              <a:rPr lang="en-US" sz="2000" b="1" dirty="0">
                <a:solidFill>
                  <a:srgbClr val="10233E"/>
                </a:solidFill>
              </a:rPr>
              <a:t>First Vice District Governor: Duane </a:t>
            </a:r>
            <a:r>
              <a:rPr lang="en-US" sz="2000" b="1" dirty="0" err="1">
                <a:solidFill>
                  <a:srgbClr val="10233E"/>
                </a:solidFill>
              </a:rPr>
              <a:t>Collman</a:t>
            </a: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Second Vice District Governor: Lonna Bentley</a:t>
            </a:r>
            <a:endParaRPr lang="en-US" sz="2000" dirty="0"/>
          </a:p>
          <a:p>
            <a:pPr>
              <a:buClr>
                <a:srgbClr val="EAB71F"/>
              </a:buClr>
              <a:buFont typeface="Courier New" panose="02070309020205020404" pitchFamily="49" charset="0"/>
              <a:buChar char="o"/>
            </a:pPr>
            <a:r>
              <a:rPr lang="en-US" sz="2000" b="1" dirty="0">
                <a:solidFill>
                  <a:srgbClr val="10233E"/>
                </a:solidFill>
              </a:rPr>
              <a:t>Cabinet Secretary-Treasurer: CS—Barb Sager; CT—Edy Pfeiffer</a:t>
            </a:r>
            <a:endParaRPr lang="en-US" sz="2000" dirty="0"/>
          </a:p>
          <a:p>
            <a:pPr>
              <a:buClr>
                <a:srgbClr val="EAB71F"/>
              </a:buClr>
              <a:buFont typeface="Courier New" panose="02070309020205020404" pitchFamily="49" charset="0"/>
              <a:buChar char="o"/>
            </a:pPr>
            <a:r>
              <a:rPr lang="en-US" sz="2000" b="1" dirty="0">
                <a:solidFill>
                  <a:srgbClr val="10233E"/>
                </a:solidFill>
              </a:rPr>
              <a:t>Zone Chairperson: Central—Lion Bob Cushman</a:t>
            </a:r>
            <a:endParaRPr lang="en-US" sz="2000" dirty="0"/>
          </a:p>
          <a:p>
            <a:pPr>
              <a:buClr>
                <a:srgbClr val="EAB71F"/>
              </a:buClr>
              <a:buFont typeface="Courier New" panose="02070309020205020404" pitchFamily="49" charset="0"/>
              <a:buChar char="o"/>
            </a:pPr>
            <a:r>
              <a:rPr lang="en-US" sz="2000" b="1" dirty="0">
                <a:solidFill>
                  <a:srgbClr val="10233E"/>
                </a:solidFill>
              </a:rPr>
              <a:t>Global Action Team:</a:t>
            </a:r>
          </a:p>
          <a:p>
            <a:pPr lvl="1">
              <a:buClr>
                <a:srgbClr val="EAB71F"/>
              </a:buClr>
              <a:buFont typeface="Arial" panose="020B0604020202020204" pitchFamily="34" charset="0"/>
              <a:buChar char="•"/>
            </a:pPr>
            <a:r>
              <a:rPr lang="en-US" sz="1600" dirty="0"/>
              <a:t>Global Action Team District Chairperson (District Governor): DG Nicole Fruit</a:t>
            </a:r>
          </a:p>
          <a:p>
            <a:pPr lvl="1">
              <a:buClr>
                <a:srgbClr val="EAB71F"/>
              </a:buClr>
              <a:buFont typeface="Arial" panose="020B0604020202020204" pitchFamily="34" charset="0"/>
              <a:buChar char="•"/>
            </a:pPr>
            <a:r>
              <a:rPr lang="en-US" sz="1600" dirty="0"/>
              <a:t>Global Membership Approach Coordinator: PDG Tami </a:t>
            </a:r>
            <a:r>
              <a:rPr lang="en-US" sz="1600" dirty="0" err="1"/>
              <a:t>Verstraete</a:t>
            </a:r>
            <a:endParaRPr lang="en-US" sz="1600" dirty="0"/>
          </a:p>
          <a:p>
            <a:pPr lvl="1">
              <a:buClr>
                <a:srgbClr val="EAB71F"/>
              </a:buClr>
              <a:buFont typeface="Arial" panose="020B0604020202020204" pitchFamily="34" charset="0"/>
              <a:buChar char="•"/>
            </a:pPr>
            <a:r>
              <a:rPr lang="en-US" sz="1600" dirty="0"/>
              <a:t>Global Membership Team District Coordinator: PCC Pam Graney</a:t>
            </a:r>
          </a:p>
          <a:p>
            <a:pPr lvl="1">
              <a:buClr>
                <a:srgbClr val="EAB71F"/>
              </a:buClr>
              <a:buFont typeface="Arial" panose="020B0604020202020204" pitchFamily="34" charset="0"/>
              <a:buChar char="•"/>
            </a:pPr>
            <a:r>
              <a:rPr lang="en-US" sz="1600" dirty="0"/>
              <a:t>Global Leadership Team District Coordinator: PDG Ron Fruit</a:t>
            </a:r>
          </a:p>
          <a:p>
            <a:pPr lvl="1">
              <a:buClr>
                <a:srgbClr val="EAB71F"/>
              </a:buClr>
              <a:buFont typeface="Arial" panose="020B0604020202020204" pitchFamily="34" charset="0"/>
              <a:buChar char="•"/>
            </a:pPr>
            <a:r>
              <a:rPr lang="en-US" sz="1600" dirty="0"/>
              <a:t>Global Service Team District Coordinator: Lion Sara Burbank</a:t>
            </a:r>
          </a:p>
          <a:p>
            <a:pPr marL="457200" lvl="1" indent="0">
              <a:buClr>
                <a:srgbClr val="EAB71F"/>
              </a:buClr>
              <a:buNone/>
            </a:pPr>
            <a:endParaRPr lang="en-US" sz="2000" dirty="0"/>
          </a:p>
        </p:txBody>
      </p:sp>
    </p:spTree>
    <p:extLst>
      <p:ext uri="{BB962C8B-B14F-4D97-AF65-F5344CB8AC3E}">
        <p14:creationId xmlns:p14="http://schemas.microsoft.com/office/powerpoint/2010/main" val="2062830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District Convention</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2438400"/>
            <a:ext cx="8839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90000"/>
              </a:lnSpc>
              <a:buClr>
                <a:srgbClr val="EAB71F"/>
              </a:buClr>
              <a:buFont typeface="Courier New" panose="02070309020205020404" pitchFamily="49" charset="0"/>
              <a:buChar char="o"/>
            </a:pPr>
            <a:r>
              <a:rPr lang="en-US" sz="2000" b="1" dirty="0"/>
              <a:t>District conventions are held to:</a:t>
            </a:r>
          </a:p>
          <a:p>
            <a:pPr lvl="1">
              <a:lnSpc>
                <a:spcPct val="90000"/>
              </a:lnSpc>
              <a:buClr>
                <a:srgbClr val="EAB71F"/>
              </a:buClr>
              <a:buFont typeface="Arial" panose="020B0604020202020204" pitchFamily="34" charset="0"/>
              <a:buChar char="•"/>
            </a:pPr>
            <a:r>
              <a:rPr lang="en-US" sz="2000" dirty="0"/>
              <a:t>Develop fellowship among the Lions of the district</a:t>
            </a:r>
          </a:p>
          <a:p>
            <a:pPr lvl="1">
              <a:lnSpc>
                <a:spcPct val="90000"/>
              </a:lnSpc>
              <a:buClr>
                <a:srgbClr val="EAB71F"/>
              </a:buClr>
              <a:buFont typeface="Arial" panose="020B0604020202020204" pitchFamily="34" charset="0"/>
              <a:buChar char="•"/>
            </a:pPr>
            <a:r>
              <a:rPr lang="en-US" sz="2000" dirty="0"/>
              <a:t>Conduct general district business</a:t>
            </a:r>
          </a:p>
          <a:p>
            <a:pPr lvl="1">
              <a:lnSpc>
                <a:spcPct val="90000"/>
              </a:lnSpc>
              <a:buClr>
                <a:srgbClr val="EAB71F"/>
              </a:buClr>
              <a:buFont typeface="Arial" panose="020B0604020202020204" pitchFamily="34" charset="0"/>
              <a:buChar char="•"/>
            </a:pPr>
            <a:r>
              <a:rPr lang="en-US" sz="2000" dirty="0"/>
              <a:t>Elect the district governor and other district-elected</a:t>
            </a:r>
          </a:p>
          <a:p>
            <a:pPr marL="457200" lvl="1" indent="0">
              <a:lnSpc>
                <a:spcPct val="90000"/>
              </a:lnSpc>
              <a:buClr>
                <a:srgbClr val="EAB71F"/>
              </a:buClr>
              <a:buNone/>
            </a:pPr>
            <a:r>
              <a:rPr lang="en-US" sz="2000" dirty="0"/>
              <a:t>	 officers</a:t>
            </a:r>
          </a:p>
          <a:p>
            <a:pPr lvl="1">
              <a:lnSpc>
                <a:spcPct val="90000"/>
              </a:lnSpc>
              <a:buClr>
                <a:srgbClr val="EAB71F"/>
              </a:buClr>
              <a:buFont typeface="Arial" panose="020B0604020202020204" pitchFamily="34" charset="0"/>
              <a:buChar char="•"/>
            </a:pPr>
            <a:r>
              <a:rPr lang="en-US" sz="2000" dirty="0"/>
              <a:t>Conduct seminars</a:t>
            </a:r>
          </a:p>
          <a:p>
            <a:pPr lvl="1">
              <a:lnSpc>
                <a:spcPct val="90000"/>
              </a:lnSpc>
              <a:buClr>
                <a:srgbClr val="EAB71F"/>
              </a:buClr>
              <a:buFont typeface="Courier New" panose="02070309020205020404" pitchFamily="49" charset="0"/>
              <a:buChar char="o"/>
            </a:pPr>
            <a:endParaRPr lang="en-US" sz="2000" b="1" dirty="0"/>
          </a:p>
          <a:p>
            <a:pPr>
              <a:lnSpc>
                <a:spcPct val="90000"/>
              </a:lnSpc>
              <a:buClr>
                <a:srgbClr val="EAB71F"/>
              </a:buClr>
              <a:buFont typeface="Courier New" panose="02070309020205020404" pitchFamily="49" charset="0"/>
              <a:buChar char="o"/>
            </a:pPr>
            <a:r>
              <a:rPr lang="en-US" sz="2000" b="1" dirty="0"/>
              <a:t>March 24 &amp; 25, 2023</a:t>
            </a:r>
          </a:p>
          <a:p>
            <a:pPr>
              <a:lnSpc>
                <a:spcPct val="90000"/>
              </a:lnSpc>
              <a:buClr>
                <a:srgbClr val="EAB71F"/>
              </a:buClr>
              <a:buFont typeface="Courier New" panose="02070309020205020404" pitchFamily="49" charset="0"/>
              <a:buChar char="o"/>
            </a:pPr>
            <a:r>
              <a:rPr lang="en-US" sz="2000" b="1" dirty="0"/>
              <a:t>Rockford, IL Radisson Hotel &amp; Convention Center</a:t>
            </a:r>
          </a:p>
          <a:p>
            <a:pPr>
              <a:lnSpc>
                <a:spcPct val="90000"/>
              </a:lnSpc>
              <a:buClr>
                <a:srgbClr val="EAB71F"/>
              </a:buClr>
              <a:buFont typeface="Courier New" panose="02070309020205020404" pitchFamily="49" charset="0"/>
              <a:buChar char="o"/>
            </a:pPr>
            <a:r>
              <a:rPr lang="en-US" sz="2000" b="1" dirty="0"/>
              <a:t>Voting on Saturday</a:t>
            </a:r>
          </a:p>
          <a:p>
            <a:pPr>
              <a:lnSpc>
                <a:spcPct val="90000"/>
              </a:lnSpc>
              <a:buClr>
                <a:srgbClr val="EAB71F"/>
              </a:buClr>
              <a:buFont typeface="Courier New" panose="02070309020205020404" pitchFamily="49" charset="0"/>
              <a:buChar char="o"/>
            </a:pPr>
            <a:r>
              <a:rPr lang="en-US" sz="2000" b="1" dirty="0"/>
              <a:t>Friday night—Lion Roar Challenge &amp; games</a:t>
            </a:r>
          </a:p>
        </p:txBody>
      </p:sp>
      <p:pic>
        <p:nvPicPr>
          <p:cNvPr id="6" name="Picture 5" descr="A group of people posing for a photo&#10;&#10;Description automatically generated">
            <a:extLst>
              <a:ext uri="{FF2B5EF4-FFF2-40B4-BE49-F238E27FC236}">
                <a16:creationId xmlns:a16="http://schemas.microsoft.com/office/drawing/2014/main" id="{1DE620B1-CE07-B585-46C5-D5E332FB817D}"/>
              </a:ext>
            </a:extLst>
          </p:cNvPr>
          <p:cNvPicPr>
            <a:picLocks noChangeAspect="1"/>
          </p:cNvPicPr>
          <p:nvPr/>
        </p:nvPicPr>
        <p:blipFill rotWithShape="1">
          <a:blip r:embed="rId3">
            <a:extLst>
              <a:ext uri="{28A0092B-C50C-407E-A947-70E740481C1C}">
                <a14:useLocalDpi xmlns:a14="http://schemas.microsoft.com/office/drawing/2010/main" val="0"/>
              </a:ext>
            </a:extLst>
          </a:blip>
          <a:srcRect t="11517" b="63012"/>
          <a:stretch/>
        </p:blipFill>
        <p:spPr>
          <a:xfrm>
            <a:off x="20" y="609600"/>
            <a:ext cx="9143980" cy="1752600"/>
          </a:xfrm>
          <a:prstGeom prst="rect">
            <a:avLst/>
          </a:prstGeom>
          <a:noFill/>
        </p:spPr>
      </p:pic>
    </p:spTree>
    <p:extLst>
      <p:ext uri="{BB962C8B-B14F-4D97-AF65-F5344CB8AC3E}">
        <p14:creationId xmlns:p14="http://schemas.microsoft.com/office/powerpoint/2010/main" val="199988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500" dirty="0"/>
              <a:t>How the District and Multiple District Communicate</a:t>
            </a:r>
            <a:endParaRPr lang="en-US" sz="2500" dirty="0"/>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838200"/>
            <a:ext cx="77724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District Website: </a:t>
            </a:r>
            <a:r>
              <a:rPr lang="en-US" sz="2000" dirty="0">
                <a:hlinkClick r:id="rId3"/>
              </a:rPr>
              <a:t>www.district1dlions.com</a:t>
            </a:r>
            <a:r>
              <a:rPr lang="en-US" sz="2000" dirty="0"/>
              <a:t> </a:t>
            </a:r>
          </a:p>
          <a:p>
            <a:pPr>
              <a:buClr>
                <a:srgbClr val="EAB71F"/>
              </a:buClr>
              <a:buFont typeface="Courier New" panose="02070309020205020404" pitchFamily="49" charset="0"/>
              <a:buChar char="o"/>
            </a:pPr>
            <a:r>
              <a:rPr lang="en-US" sz="2000" dirty="0"/>
              <a:t>District 1D Facebook Page: </a:t>
            </a:r>
            <a:r>
              <a:rPr lang="en-US" sz="2000" dirty="0">
                <a:hlinkClick r:id="rId4"/>
              </a:rPr>
              <a:t>https://www.facebook.com/IllinoisDistrict1DLions</a:t>
            </a:r>
            <a:r>
              <a:rPr lang="en-US" sz="2000" dirty="0"/>
              <a:t> </a:t>
            </a:r>
          </a:p>
          <a:p>
            <a:pPr>
              <a:buClr>
                <a:srgbClr val="EAB71F"/>
              </a:buClr>
              <a:buFont typeface="Courier New" panose="02070309020205020404" pitchFamily="49" charset="0"/>
              <a:buChar char="o"/>
            </a:pPr>
            <a:r>
              <a:rPr lang="en-US" sz="2000" dirty="0"/>
              <a:t>Center for Sight &amp; Hearing Website: </a:t>
            </a:r>
            <a:r>
              <a:rPr lang="en-US" sz="2000" dirty="0">
                <a:hlinkClick r:id="rId5"/>
              </a:rPr>
              <a:t>www.cshni.org</a:t>
            </a:r>
            <a:endParaRPr lang="en-US" sz="2000" dirty="0"/>
          </a:p>
          <a:p>
            <a:pPr>
              <a:buClr>
                <a:srgbClr val="EAB71F"/>
              </a:buClr>
              <a:buFont typeface="Courier New" panose="02070309020205020404" pitchFamily="49" charset="0"/>
              <a:buChar char="o"/>
            </a:pPr>
            <a:r>
              <a:rPr lang="en-US" sz="2000" dirty="0"/>
              <a:t>Center for Sight &amp; Hearing Facebook Page: </a:t>
            </a:r>
            <a:r>
              <a:rPr lang="en-US" sz="2000" dirty="0">
                <a:hlinkClick r:id="rId6"/>
              </a:rPr>
              <a:t>https://www.facebook.com/CenterForSightandHearing/</a:t>
            </a:r>
            <a:endParaRPr lang="en-US" sz="2000" dirty="0"/>
          </a:p>
          <a:p>
            <a:pPr>
              <a:buClr>
                <a:srgbClr val="EAB71F"/>
              </a:buClr>
              <a:buFont typeface="Courier New" panose="02070309020205020404" pitchFamily="49" charset="0"/>
              <a:buChar char="o"/>
            </a:pPr>
            <a:r>
              <a:rPr lang="en-US" sz="2000" dirty="0"/>
              <a:t>Lions of Illinois Foundation (LIF) Website: </a:t>
            </a:r>
            <a:r>
              <a:rPr lang="en-US" sz="2000" dirty="0">
                <a:hlinkClick r:id="rId7"/>
              </a:rPr>
              <a:t>www.LionsofIllinoisFoundation.org</a:t>
            </a:r>
            <a:endParaRPr lang="en-US" sz="2000" dirty="0"/>
          </a:p>
          <a:p>
            <a:pPr>
              <a:buClr>
                <a:srgbClr val="EAB71F"/>
              </a:buClr>
              <a:buFont typeface="Courier New" panose="02070309020205020404" pitchFamily="49" charset="0"/>
              <a:buChar char="o"/>
            </a:pPr>
            <a:r>
              <a:rPr lang="en-US" sz="2000" dirty="0"/>
              <a:t>Lions of Illinois Foundation (LIF) Facebook Page: </a:t>
            </a:r>
            <a:r>
              <a:rPr lang="en-US" sz="2000" dirty="0">
                <a:hlinkClick r:id="rId8"/>
              </a:rPr>
              <a:t>https://www.facebook.com/LIFnd/</a:t>
            </a:r>
            <a:endParaRPr lang="en-US" sz="2000" dirty="0"/>
          </a:p>
          <a:p>
            <a:pPr>
              <a:buClr>
                <a:srgbClr val="EAB71F"/>
              </a:buClr>
              <a:buFont typeface="Courier New" panose="02070309020205020404" pitchFamily="49" charset="0"/>
              <a:buChar char="o"/>
            </a:pPr>
            <a:r>
              <a:rPr lang="en-US" sz="2000" dirty="0"/>
              <a:t>Multiple District 1 Lions: </a:t>
            </a:r>
            <a:r>
              <a:rPr lang="en-US" sz="2000" dirty="0">
                <a:hlinkClick r:id="rId9"/>
              </a:rPr>
              <a:t>http://illinoislionsmd1.org/</a:t>
            </a:r>
            <a:endParaRPr lang="en-US" sz="2000" dirty="0"/>
          </a:p>
          <a:p>
            <a:pPr>
              <a:buClr>
                <a:srgbClr val="EAB71F"/>
              </a:buClr>
              <a:buFont typeface="Courier New" panose="02070309020205020404" pitchFamily="49" charset="0"/>
              <a:buChar char="o"/>
            </a:pPr>
            <a:r>
              <a:rPr lang="en-US" sz="2000" dirty="0"/>
              <a:t>MD 1 Illinois State Council of Governors Facebook Page: </a:t>
            </a:r>
            <a:r>
              <a:rPr lang="en-US" sz="2000" dirty="0">
                <a:hlinkClick r:id="rId10"/>
              </a:rPr>
              <a:t>https://www.facebook.com/MD1LIONS/</a:t>
            </a:r>
            <a:endParaRPr lang="en-US" sz="2000" dirty="0"/>
          </a:p>
          <a:p>
            <a:pPr>
              <a:buClr>
                <a:srgbClr val="EAB71F"/>
              </a:buClr>
              <a:buFont typeface="Courier New" panose="02070309020205020404" pitchFamily="49" charset="0"/>
              <a:buChar char="o"/>
            </a:pPr>
            <a:r>
              <a:rPr lang="en-US" sz="2000" dirty="0"/>
              <a:t>State Secretary-Treasurer: </a:t>
            </a:r>
            <a:r>
              <a:rPr lang="en-US" sz="2000" dirty="0">
                <a:hlinkClick r:id="rId11"/>
              </a:rPr>
              <a:t>sst@illinoislionsmd1.org</a:t>
            </a:r>
            <a:endParaRPr lang="en-US" sz="2000" dirty="0"/>
          </a:p>
          <a:p>
            <a:pPr>
              <a:buClr>
                <a:srgbClr val="EAB71F"/>
              </a:buClr>
              <a:buFont typeface="Courier New" panose="02070309020205020404" pitchFamily="49" charset="0"/>
              <a:buChar char="o"/>
            </a:pPr>
            <a:endParaRPr lang="en-US" sz="2000" dirty="0"/>
          </a:p>
        </p:txBody>
      </p:sp>
    </p:spTree>
    <p:extLst>
      <p:ext uri="{BB962C8B-B14F-4D97-AF65-F5344CB8AC3E}">
        <p14:creationId xmlns:p14="http://schemas.microsoft.com/office/powerpoint/2010/main" val="3776199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390BE2D-A8A5-023D-9764-068D7C1491CA}"/>
              </a:ext>
            </a:extLst>
          </p:cNvPr>
          <p:cNvSpPr>
            <a:spLocks noGrp="1"/>
          </p:cNvSpPr>
          <p:nvPr>
            <p:ph type="title"/>
          </p:nvPr>
        </p:nvSpPr>
        <p:spPr>
          <a:xfrm>
            <a:off x="152400" y="76200"/>
            <a:ext cx="8382000" cy="457200"/>
          </a:xfrm>
        </p:spPr>
        <p:txBody>
          <a:bodyPr wrap="square" anchor="ctr">
            <a:normAutofit/>
          </a:bodyPr>
          <a:lstStyle/>
          <a:p>
            <a:pPr>
              <a:lnSpc>
                <a:spcPct val="90000"/>
              </a:lnSpc>
            </a:pPr>
            <a:r>
              <a:rPr lang="en-US" sz="2600"/>
              <a:t>Acronyms and Terms to Remember</a:t>
            </a:r>
          </a:p>
        </p:txBody>
      </p:sp>
      <p:graphicFrame>
        <p:nvGraphicFramePr>
          <p:cNvPr id="5" name="TextBox 1">
            <a:extLst>
              <a:ext uri="{FF2B5EF4-FFF2-40B4-BE49-F238E27FC236}">
                <a16:creationId xmlns:a16="http://schemas.microsoft.com/office/drawing/2014/main" id="{E93C8164-DC60-5239-780F-F4AE942470D5}"/>
              </a:ext>
            </a:extLst>
          </p:cNvPr>
          <p:cNvGraphicFramePr/>
          <p:nvPr/>
        </p:nvGraphicFramePr>
        <p:xfrm>
          <a:off x="152400" y="685800"/>
          <a:ext cx="88392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355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t>Membership</a:t>
            </a:r>
          </a:p>
        </p:txBody>
      </p:sp>
      <p:pic>
        <p:nvPicPr>
          <p:cNvPr id="3" name="Picture 2" descr="Neilen &amp; Ron Fruit.jpg">
            <a:extLst>
              <a:ext uri="{FF2B5EF4-FFF2-40B4-BE49-F238E27FC236}">
                <a16:creationId xmlns:a16="http://schemas.microsoft.com/office/drawing/2014/main" id="{10D1DA55-3A54-3282-9B7A-D02D647D321C}"/>
              </a:ext>
            </a:extLst>
          </p:cNvPr>
          <p:cNvPicPr>
            <a:picLocks noChangeAspect="1"/>
          </p:cNvPicPr>
          <p:nvPr/>
        </p:nvPicPr>
        <p:blipFill rotWithShape="1">
          <a:blip r:embed="rId3" cstate="print"/>
          <a:srcRect r="-3" b="10998"/>
          <a:stretch/>
        </p:blipFill>
        <p:spPr>
          <a:xfrm>
            <a:off x="152400" y="685800"/>
            <a:ext cx="4343400" cy="5791200"/>
          </a:xfrm>
          <a:prstGeom prst="rect">
            <a:avLst/>
          </a:prstGeom>
          <a:noFill/>
        </p:spPr>
      </p:pic>
      <p:sp>
        <p:nvSpPr>
          <p:cNvPr id="6" name="Content Placeholder 1">
            <a:extLst>
              <a:ext uri="{FF2B5EF4-FFF2-40B4-BE49-F238E27FC236}">
                <a16:creationId xmlns:a16="http://schemas.microsoft.com/office/drawing/2014/main" id="{C1B40C48-2E19-3AAA-B9F2-C16D0A115F4B}"/>
              </a:ext>
            </a:extLst>
          </p:cNvPr>
          <p:cNvSpPr>
            <a:spLocks noGrp="1"/>
          </p:cNvSpPr>
          <p:nvPr>
            <p:ph sz="half" idx="2"/>
          </p:nvPr>
        </p:nvSpPr>
        <p:spPr>
          <a:xfrm>
            <a:off x="4648200" y="685800"/>
            <a:ext cx="4343400" cy="5791200"/>
          </a:xfrm>
        </p:spPr>
        <p:txBody>
          <a:bodyPr wrap="square" rtlCol="0" anchor="t">
            <a:normAutofit/>
          </a:bodyPr>
          <a:lstStyle/>
          <a:p>
            <a:pPr marL="0" indent="0" eaLnBrk="1" fontAlgn="auto" hangingPunct="1">
              <a:lnSpc>
                <a:spcPct val="90000"/>
              </a:lnSpc>
              <a:spcAft>
                <a:spcPts val="0"/>
              </a:spcAft>
              <a:buFont typeface="Arial" pitchFamily="34" charset="0"/>
              <a:buNone/>
              <a:defRPr/>
            </a:pPr>
            <a:r>
              <a:rPr lang="en-US" altLang="en-US" sz="2000" dirty="0"/>
              <a:t>The benefits of Lions Clubs membership are numerous, and include:</a:t>
            </a:r>
          </a:p>
          <a:p>
            <a:pPr marL="0" indent="0" eaLnBrk="1" fontAlgn="auto" hangingPunct="1">
              <a:lnSpc>
                <a:spcPct val="90000"/>
              </a:lnSpc>
              <a:spcAft>
                <a:spcPts val="0"/>
              </a:spcAft>
              <a:buFont typeface="Wingdings 3"/>
              <a:buChar char=""/>
              <a:defRPr/>
            </a:pPr>
            <a:r>
              <a:rPr lang="en-US" altLang="en-US" sz="2000" dirty="0"/>
              <a:t> </a:t>
            </a:r>
            <a:r>
              <a:rPr lang="en-US" altLang="en-US" sz="2000" b="1" dirty="0"/>
              <a:t>Helping</a:t>
            </a:r>
            <a:r>
              <a:rPr lang="en-US" altLang="en-US" sz="2000" dirty="0"/>
              <a:t> those in need</a:t>
            </a:r>
          </a:p>
          <a:p>
            <a:pPr marL="0" indent="0" eaLnBrk="1" fontAlgn="auto" hangingPunct="1">
              <a:lnSpc>
                <a:spcPct val="90000"/>
              </a:lnSpc>
              <a:spcAft>
                <a:spcPts val="0"/>
              </a:spcAft>
              <a:buFont typeface="Wingdings 3"/>
              <a:buChar char=""/>
              <a:defRPr/>
            </a:pPr>
            <a:r>
              <a:rPr lang="en-US" altLang="en-US" sz="2000" dirty="0"/>
              <a:t> </a:t>
            </a:r>
            <a:r>
              <a:rPr lang="en-US" altLang="en-US" sz="2000" b="1" dirty="0"/>
              <a:t>Making a difference </a:t>
            </a:r>
            <a:r>
              <a:rPr lang="en-US" altLang="en-US" sz="2000" dirty="0"/>
              <a:t>in your community</a:t>
            </a:r>
          </a:p>
          <a:p>
            <a:pPr marL="0" indent="0" eaLnBrk="1" fontAlgn="auto" hangingPunct="1">
              <a:lnSpc>
                <a:spcPct val="90000"/>
              </a:lnSpc>
              <a:spcAft>
                <a:spcPts val="0"/>
              </a:spcAft>
              <a:buFont typeface="Wingdings 3"/>
              <a:buChar char=""/>
              <a:defRPr/>
            </a:pPr>
            <a:r>
              <a:rPr lang="en-US" altLang="en-US" sz="2000" dirty="0"/>
              <a:t> </a:t>
            </a:r>
            <a:r>
              <a:rPr lang="en-US" altLang="en-US" sz="2000" b="1" dirty="0"/>
              <a:t>Having an impact </a:t>
            </a:r>
            <a:r>
              <a:rPr lang="en-US" altLang="en-US" sz="2000" dirty="0"/>
              <a:t>on those in need worldwide</a:t>
            </a:r>
          </a:p>
          <a:p>
            <a:pPr marL="0" indent="0" eaLnBrk="1" fontAlgn="auto" hangingPunct="1">
              <a:lnSpc>
                <a:spcPct val="90000"/>
              </a:lnSpc>
              <a:spcAft>
                <a:spcPts val="0"/>
              </a:spcAft>
              <a:buFont typeface="Wingdings 3"/>
              <a:buChar char=""/>
              <a:defRPr/>
            </a:pPr>
            <a:r>
              <a:rPr lang="en-US" altLang="en-US" sz="2000" dirty="0"/>
              <a:t> Developing </a:t>
            </a:r>
            <a:r>
              <a:rPr lang="en-US" altLang="en-US" sz="2000" b="1" dirty="0"/>
              <a:t>leadership</a:t>
            </a:r>
            <a:r>
              <a:rPr lang="en-US" altLang="en-US" sz="2000" dirty="0"/>
              <a:t> skills</a:t>
            </a:r>
          </a:p>
          <a:p>
            <a:pPr marL="0" indent="0" eaLnBrk="1" fontAlgn="auto" hangingPunct="1">
              <a:lnSpc>
                <a:spcPct val="90000"/>
              </a:lnSpc>
              <a:spcAft>
                <a:spcPts val="0"/>
              </a:spcAft>
              <a:buFont typeface="Wingdings 3"/>
              <a:buChar char=""/>
              <a:defRPr/>
            </a:pPr>
            <a:r>
              <a:rPr lang="en-US" altLang="en-US" sz="2000" dirty="0"/>
              <a:t> Enhancing </a:t>
            </a:r>
            <a:r>
              <a:rPr lang="en-US" altLang="en-US" sz="2000" b="1" dirty="0"/>
              <a:t>communication</a:t>
            </a:r>
            <a:r>
              <a:rPr lang="en-US" altLang="en-US" sz="2000" dirty="0"/>
              <a:t> skills</a:t>
            </a:r>
          </a:p>
          <a:p>
            <a:pPr marL="0" indent="0" eaLnBrk="1" fontAlgn="auto" hangingPunct="1">
              <a:lnSpc>
                <a:spcPct val="90000"/>
              </a:lnSpc>
              <a:spcAft>
                <a:spcPts val="0"/>
              </a:spcAft>
              <a:buFont typeface="Wingdings 3"/>
              <a:buChar char=""/>
              <a:defRPr/>
            </a:pPr>
            <a:r>
              <a:rPr lang="en-US" altLang="en-US" sz="2000" dirty="0"/>
              <a:t> Utilizing planning and organization skills</a:t>
            </a:r>
          </a:p>
          <a:p>
            <a:pPr marL="0" indent="0" eaLnBrk="1" fontAlgn="auto" hangingPunct="1">
              <a:lnSpc>
                <a:spcPct val="90000"/>
              </a:lnSpc>
              <a:spcAft>
                <a:spcPts val="0"/>
              </a:spcAft>
              <a:buFont typeface="Wingdings 3"/>
              <a:buChar char=""/>
              <a:defRPr/>
            </a:pPr>
            <a:r>
              <a:rPr lang="en-US" altLang="en-US" sz="2000" dirty="0"/>
              <a:t> Working hands-on to meet community needs</a:t>
            </a:r>
          </a:p>
          <a:p>
            <a:pPr marL="0" indent="0" eaLnBrk="1" fontAlgn="auto" hangingPunct="1">
              <a:lnSpc>
                <a:spcPct val="90000"/>
              </a:lnSpc>
              <a:spcAft>
                <a:spcPts val="0"/>
              </a:spcAft>
              <a:buFont typeface="Wingdings 3"/>
              <a:buChar char=""/>
              <a:defRPr/>
            </a:pPr>
            <a:r>
              <a:rPr lang="en-US" altLang="en-US" sz="2000" dirty="0"/>
              <a:t> </a:t>
            </a:r>
            <a:r>
              <a:rPr lang="en-US" altLang="en-US" sz="2000" b="1" dirty="0"/>
              <a:t>Meeting new people</a:t>
            </a:r>
          </a:p>
          <a:p>
            <a:pPr marL="0" indent="0" eaLnBrk="1" fontAlgn="auto" hangingPunct="1">
              <a:lnSpc>
                <a:spcPct val="90000"/>
              </a:lnSpc>
              <a:spcAft>
                <a:spcPts val="0"/>
              </a:spcAft>
              <a:buFont typeface="Wingdings 3"/>
              <a:buChar char=""/>
              <a:defRPr/>
            </a:pPr>
            <a:r>
              <a:rPr lang="en-US" altLang="en-US" sz="2000" dirty="0"/>
              <a:t> </a:t>
            </a:r>
            <a:r>
              <a:rPr lang="en-US" altLang="en-US" sz="2000" b="1" dirty="0"/>
              <a:t>Opportunities to network</a:t>
            </a:r>
          </a:p>
          <a:p>
            <a:pPr marL="0" indent="0" eaLnBrk="1" fontAlgn="auto" hangingPunct="1">
              <a:lnSpc>
                <a:spcPct val="90000"/>
              </a:lnSpc>
              <a:spcAft>
                <a:spcPts val="0"/>
              </a:spcAft>
              <a:buFont typeface="Wingdings 3"/>
              <a:buChar char=""/>
              <a:defRPr/>
            </a:pPr>
            <a:r>
              <a:rPr lang="en-US" altLang="en-US" sz="2000" dirty="0"/>
              <a:t> Opportunities to travel</a:t>
            </a:r>
          </a:p>
          <a:p>
            <a:pPr marL="0" indent="0" eaLnBrk="1" fontAlgn="auto" hangingPunct="1">
              <a:lnSpc>
                <a:spcPct val="90000"/>
              </a:lnSpc>
              <a:spcAft>
                <a:spcPts val="0"/>
              </a:spcAft>
              <a:buFont typeface="Wingdings 3"/>
              <a:buChar char=""/>
              <a:defRPr/>
            </a:pPr>
            <a:r>
              <a:rPr lang="en-US" altLang="en-US" sz="2000" dirty="0"/>
              <a:t> And so much more</a:t>
            </a:r>
          </a:p>
          <a:p>
            <a:pPr marL="365760" indent="-256032" eaLnBrk="1" fontAlgn="auto" hangingPunct="1">
              <a:lnSpc>
                <a:spcPct val="90000"/>
              </a:lnSpc>
              <a:spcAft>
                <a:spcPts val="0"/>
              </a:spcAft>
              <a:buFont typeface="Wingdings 3"/>
              <a:buChar char=""/>
              <a:defRPr/>
            </a:pPr>
            <a:endParaRPr lang="en-US" sz="2000" dirty="0"/>
          </a:p>
        </p:txBody>
      </p:sp>
    </p:spTree>
    <p:extLst>
      <p:ext uri="{BB962C8B-B14F-4D97-AF65-F5344CB8AC3E}">
        <p14:creationId xmlns:p14="http://schemas.microsoft.com/office/powerpoint/2010/main" val="315404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1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1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1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1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1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1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1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1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1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1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1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1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1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10" fill="hold"/>
                                        <p:tgtEl>
                                          <p:spTgt spid="6">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 calcmode="lin" valueType="num">
                                      <p:cBhvr additive="base">
                                        <p:cTn id="39" dur="1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0" dur="10" fill="hold"/>
                                        <p:tgtEl>
                                          <p:spTgt spid="6">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1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10" fill="hold"/>
                                        <p:tgtEl>
                                          <p:spTgt spid="6">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 calcmode="lin" valueType="num">
                                      <p:cBhvr additive="base">
                                        <p:cTn id="47" dur="1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48" dur="1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99EF79CA-05C7-B097-D9B7-8E1ECCFD6695}"/>
              </a:ext>
            </a:extLst>
          </p:cNvPr>
          <p:cNvPicPr>
            <a:picLocks noChangeAspect="1"/>
          </p:cNvPicPr>
          <p:nvPr/>
        </p:nvPicPr>
        <p:blipFill rotWithShape="1">
          <a:blip r:embed="rId3">
            <a:extLst>
              <a:ext uri="{28A0092B-C50C-407E-A947-70E740481C1C}">
                <a14:useLocalDpi xmlns:a14="http://schemas.microsoft.com/office/drawing/2010/main" val="0"/>
              </a:ext>
            </a:extLst>
          </a:blip>
          <a:srcRect l="23275" t="29886" r="12072" b="8043"/>
          <a:stretch/>
        </p:blipFill>
        <p:spPr>
          <a:xfrm>
            <a:off x="867833" y="914400"/>
            <a:ext cx="7408333" cy="5334000"/>
          </a:xfrm>
          <a:prstGeom prst="rect">
            <a:avLst/>
          </a:prstGeom>
        </p:spPr>
      </p:pic>
      <p:sp>
        <p:nvSpPr>
          <p:cNvPr id="6" name="Title 5"/>
          <p:cNvSpPr>
            <a:spLocks noGrp="1"/>
          </p:cNvSpPr>
          <p:nvPr>
            <p:ph type="ctrTitle" idx="4294967295"/>
          </p:nvPr>
        </p:nvSpPr>
        <p:spPr>
          <a:xfrm>
            <a:off x="304799" y="4876800"/>
            <a:ext cx="8534400" cy="762000"/>
          </a:xfrm>
        </p:spPr>
        <p:txBody>
          <a:bodyPr/>
          <a:lstStyle/>
          <a:p>
            <a:pPr algn="ctr"/>
            <a:r>
              <a:rPr lang="en-US" sz="4000" b="1" dirty="0">
                <a:solidFill>
                  <a:srgbClr val="FFFF00"/>
                </a:solidFill>
                <a:highlight>
                  <a:srgbClr val="C0C0C0"/>
                </a:highlight>
              </a:rPr>
              <a:t>YOUR LIONS CLUB SLIDES</a:t>
            </a:r>
          </a:p>
        </p:txBody>
      </p:sp>
    </p:spTree>
    <p:extLst>
      <p:ext uri="{BB962C8B-B14F-4D97-AF65-F5344CB8AC3E}">
        <p14:creationId xmlns:p14="http://schemas.microsoft.com/office/powerpoint/2010/main" val="973241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Club History</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685800"/>
            <a:ext cx="43815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b="1"/>
              <a:t>Year chartered: </a:t>
            </a:r>
            <a:endParaRPr lang="en-US"/>
          </a:p>
          <a:p>
            <a:pPr>
              <a:buClr>
                <a:srgbClr val="EAB71F"/>
              </a:buClr>
              <a:buFont typeface="Courier New" panose="02070309020205020404" pitchFamily="49" charset="0"/>
              <a:buChar char="o"/>
            </a:pPr>
            <a:r>
              <a:rPr lang="en-US" b="1"/>
              <a:t>Number of charter members: </a:t>
            </a:r>
          </a:p>
          <a:p>
            <a:pPr>
              <a:buClr>
                <a:srgbClr val="EAB71F"/>
              </a:buClr>
              <a:buFont typeface="Courier New" panose="02070309020205020404" pitchFamily="49" charset="0"/>
              <a:buChar char="o"/>
            </a:pPr>
            <a:r>
              <a:rPr lang="en-US" b="1"/>
              <a:t>Clubs sponsored by us:</a:t>
            </a:r>
            <a:endParaRPr lang="en-US"/>
          </a:p>
          <a:p>
            <a:pPr>
              <a:buClr>
                <a:srgbClr val="EAB71F"/>
              </a:buClr>
              <a:buFont typeface="Courier New" panose="02070309020205020404" pitchFamily="49" charset="0"/>
              <a:buChar char="o"/>
            </a:pPr>
            <a:r>
              <a:rPr lang="en-US" b="1"/>
              <a:t>Significant awards or achievements:</a:t>
            </a:r>
            <a:endParaRPr lang="en-US"/>
          </a:p>
        </p:txBody>
      </p:sp>
      <p:pic>
        <p:nvPicPr>
          <p:cNvPr id="8" name="Picture 7" descr="A group of people posing for a photo&#10;&#10;Description automatically generated">
            <a:extLst>
              <a:ext uri="{FF2B5EF4-FFF2-40B4-BE49-F238E27FC236}">
                <a16:creationId xmlns:a16="http://schemas.microsoft.com/office/drawing/2014/main" id="{5A2168B0-444B-E0D0-B429-8251393C1442}"/>
              </a:ext>
            </a:extLst>
          </p:cNvPr>
          <p:cNvPicPr>
            <a:picLocks noChangeAspect="1"/>
          </p:cNvPicPr>
          <p:nvPr/>
        </p:nvPicPr>
        <p:blipFill rotWithShape="1">
          <a:blip r:embed="rId3">
            <a:extLst>
              <a:ext uri="{28A0092B-C50C-407E-A947-70E740481C1C}">
                <a14:useLocalDpi xmlns:a14="http://schemas.microsoft.com/office/drawing/2010/main" val="0"/>
              </a:ext>
            </a:extLst>
          </a:blip>
          <a:srcRect l="18939" r="24811"/>
          <a:stretch/>
        </p:blipFill>
        <p:spPr>
          <a:xfrm>
            <a:off x="4648200" y="685800"/>
            <a:ext cx="4343400" cy="5791200"/>
          </a:xfrm>
          <a:prstGeom prst="rect">
            <a:avLst/>
          </a:prstGeom>
          <a:noFill/>
        </p:spPr>
      </p:pic>
    </p:spTree>
    <p:extLst>
      <p:ext uri="{BB962C8B-B14F-4D97-AF65-F5344CB8AC3E}">
        <p14:creationId xmlns:p14="http://schemas.microsoft.com/office/powerpoint/2010/main" val="2530694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Club Officers</a:t>
            </a:r>
            <a:endParaRPr lang="en-US" dirty="0"/>
          </a:p>
        </p:txBody>
      </p:sp>
      <p:grpSp>
        <p:nvGrpSpPr>
          <p:cNvPr id="3" name="Group 2">
            <a:extLst>
              <a:ext uri="{FF2B5EF4-FFF2-40B4-BE49-F238E27FC236}">
                <a16:creationId xmlns:a16="http://schemas.microsoft.com/office/drawing/2014/main" id="{28640062-C97D-DE5D-E914-F5DD17B16336}"/>
              </a:ext>
            </a:extLst>
          </p:cNvPr>
          <p:cNvGrpSpPr/>
          <p:nvPr/>
        </p:nvGrpSpPr>
        <p:grpSpPr>
          <a:xfrm>
            <a:off x="153948" y="2578265"/>
            <a:ext cx="1742842" cy="1671176"/>
            <a:chOff x="152403" y="2590801"/>
            <a:chExt cx="1742842" cy="1671176"/>
          </a:xfrm>
          <a:scene3d>
            <a:camera prst="orthographicFront"/>
            <a:lightRig rig="flat" dir="t"/>
          </a:scene3d>
        </p:grpSpPr>
        <p:sp>
          <p:nvSpPr>
            <p:cNvPr id="69" name="Rectangle: Rounded Corners 68">
              <a:extLst>
                <a:ext uri="{FF2B5EF4-FFF2-40B4-BE49-F238E27FC236}">
                  <a16:creationId xmlns:a16="http://schemas.microsoft.com/office/drawing/2014/main" id="{05F68D96-5320-054F-3AB2-2BEF17D20B00}"/>
                </a:ext>
              </a:extLst>
            </p:cNvPr>
            <p:cNvSpPr/>
            <p:nvPr/>
          </p:nvSpPr>
          <p:spPr>
            <a:xfrm>
              <a:off x="152403" y="2590801"/>
              <a:ext cx="1742842" cy="167117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shade val="80000"/>
                <a:hueOff val="0"/>
                <a:satOff val="0"/>
                <a:lumOff val="0"/>
                <a:alphaOff val="0"/>
              </a:schemeClr>
            </a:fillRef>
            <a:effectRef idx="1">
              <a:schemeClr val="accent5">
                <a:shade val="80000"/>
                <a:hueOff val="0"/>
                <a:satOff val="0"/>
                <a:lumOff val="0"/>
                <a:alphaOff val="0"/>
              </a:schemeClr>
            </a:effectRef>
            <a:fontRef idx="minor">
              <a:schemeClr val="dk1"/>
            </a:fontRef>
          </p:style>
        </p:sp>
        <p:sp>
          <p:nvSpPr>
            <p:cNvPr id="70" name="Rectangle: Rounded Corners 4">
              <a:extLst>
                <a:ext uri="{FF2B5EF4-FFF2-40B4-BE49-F238E27FC236}">
                  <a16:creationId xmlns:a16="http://schemas.microsoft.com/office/drawing/2014/main" id="{5420D89C-FE9B-436C-25D0-D9E39F73A04D}"/>
                </a:ext>
              </a:extLst>
            </p:cNvPr>
            <p:cNvSpPr txBox="1"/>
            <p:nvPr/>
          </p:nvSpPr>
          <p:spPr>
            <a:xfrm>
              <a:off x="201350" y="2639748"/>
              <a:ext cx="1644948" cy="157328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Membership</a:t>
              </a:r>
            </a:p>
          </p:txBody>
        </p:sp>
      </p:grpSp>
      <p:grpSp>
        <p:nvGrpSpPr>
          <p:cNvPr id="6" name="Group 5">
            <a:extLst>
              <a:ext uri="{FF2B5EF4-FFF2-40B4-BE49-F238E27FC236}">
                <a16:creationId xmlns:a16="http://schemas.microsoft.com/office/drawing/2014/main" id="{0DE1565D-9072-FCAA-E90C-A9EF080C7DB1}"/>
              </a:ext>
            </a:extLst>
          </p:cNvPr>
          <p:cNvGrpSpPr/>
          <p:nvPr/>
        </p:nvGrpSpPr>
        <p:grpSpPr>
          <a:xfrm>
            <a:off x="1896661" y="3398244"/>
            <a:ext cx="353386" cy="17669"/>
            <a:chOff x="1895116" y="3410780"/>
            <a:chExt cx="353386" cy="17669"/>
          </a:xfrm>
        </p:grpSpPr>
        <p:sp>
          <p:nvSpPr>
            <p:cNvPr id="67" name="Straight Connector 5">
              <a:extLst>
                <a:ext uri="{FF2B5EF4-FFF2-40B4-BE49-F238E27FC236}">
                  <a16:creationId xmlns:a16="http://schemas.microsoft.com/office/drawing/2014/main" id="{752727D6-8A3C-6860-39D7-1D50EED87455}"/>
                </a:ext>
              </a:extLst>
            </p:cNvPr>
            <p:cNvSpPr/>
            <p:nvPr/>
          </p:nvSpPr>
          <p:spPr>
            <a:xfrm rot="21468165">
              <a:off x="1895116" y="3412671"/>
              <a:ext cx="353386" cy="13886"/>
            </a:xfrm>
            <a:custGeom>
              <a:avLst/>
              <a:gdLst/>
              <a:ahLst/>
              <a:cxnLst/>
              <a:rect l="0" t="0" r="0" b="0"/>
              <a:pathLst>
                <a:path>
                  <a:moveTo>
                    <a:pt x="0" y="6943"/>
                  </a:moveTo>
                  <a:lnTo>
                    <a:pt x="353386" y="6943"/>
                  </a:lnTo>
                </a:path>
              </a:pathLst>
            </a:custGeom>
            <a:noFill/>
          </p:spPr>
          <p:style>
            <a:lnRef idx="2">
              <a:schemeClr val="accent5">
                <a:tint val="99000"/>
                <a:hueOff val="0"/>
                <a:satOff val="0"/>
                <a:lumOff val="0"/>
                <a:alphaOff val="0"/>
              </a:schemeClr>
            </a:lnRef>
            <a:fillRef idx="0">
              <a:scrgbClr r="0" g="0" b="0"/>
            </a:fillRef>
            <a:effectRef idx="0">
              <a:schemeClr val="accent5">
                <a:tint val="99000"/>
                <a:hueOff val="0"/>
                <a:satOff val="0"/>
                <a:lumOff val="0"/>
                <a:alphaOff val="0"/>
              </a:schemeClr>
            </a:effectRef>
            <a:fontRef idx="minor">
              <a:schemeClr val="tx1">
                <a:hueOff val="0"/>
                <a:satOff val="0"/>
                <a:lumOff val="0"/>
                <a:alphaOff val="0"/>
              </a:schemeClr>
            </a:fontRef>
          </p:style>
        </p:sp>
        <p:sp>
          <p:nvSpPr>
            <p:cNvPr id="68" name="Straight Connector 6">
              <a:extLst>
                <a:ext uri="{FF2B5EF4-FFF2-40B4-BE49-F238E27FC236}">
                  <a16:creationId xmlns:a16="http://schemas.microsoft.com/office/drawing/2014/main" id="{31D2769A-B658-0628-A858-26FDB8C20DAA}"/>
                </a:ext>
              </a:extLst>
            </p:cNvPr>
            <p:cNvSpPr txBox="1"/>
            <p:nvPr/>
          </p:nvSpPr>
          <p:spPr>
            <a:xfrm rot="21468165">
              <a:off x="2062974" y="3410780"/>
              <a:ext cx="17669" cy="176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7" name="Group 6">
            <a:extLst>
              <a:ext uri="{FF2B5EF4-FFF2-40B4-BE49-F238E27FC236}">
                <a16:creationId xmlns:a16="http://schemas.microsoft.com/office/drawing/2014/main" id="{50E4D227-D077-C730-9C38-B7A59A5D4BC1}"/>
              </a:ext>
            </a:extLst>
          </p:cNvPr>
          <p:cNvGrpSpPr/>
          <p:nvPr/>
        </p:nvGrpSpPr>
        <p:grpSpPr>
          <a:xfrm>
            <a:off x="2249918" y="3141641"/>
            <a:ext cx="1034653" cy="517326"/>
            <a:chOff x="2248373" y="3154177"/>
            <a:chExt cx="1034653" cy="517326"/>
          </a:xfrm>
          <a:scene3d>
            <a:camera prst="orthographicFront"/>
            <a:lightRig rig="flat" dir="t"/>
          </a:scene3d>
        </p:grpSpPr>
        <p:sp>
          <p:nvSpPr>
            <p:cNvPr id="65" name="Rectangle: Rounded Corners 64">
              <a:extLst>
                <a:ext uri="{FF2B5EF4-FFF2-40B4-BE49-F238E27FC236}">
                  <a16:creationId xmlns:a16="http://schemas.microsoft.com/office/drawing/2014/main" id="{F3CAF000-E4E9-5811-9B7C-5727EDAE4B76}"/>
                </a:ext>
              </a:extLst>
            </p:cNvPr>
            <p:cNvSpPr/>
            <p:nvPr/>
          </p:nvSpPr>
          <p:spPr>
            <a:xfrm>
              <a:off x="2248373" y="3154177"/>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99000"/>
                <a:hueOff val="0"/>
                <a:satOff val="0"/>
                <a:lumOff val="0"/>
                <a:alphaOff val="0"/>
              </a:schemeClr>
            </a:fillRef>
            <a:effectRef idx="1">
              <a:schemeClr val="accent5">
                <a:tint val="99000"/>
                <a:hueOff val="0"/>
                <a:satOff val="0"/>
                <a:lumOff val="0"/>
                <a:alphaOff val="0"/>
              </a:schemeClr>
            </a:effectRef>
            <a:fontRef idx="minor">
              <a:schemeClr val="dk1"/>
            </a:fontRef>
          </p:style>
        </p:sp>
        <p:sp>
          <p:nvSpPr>
            <p:cNvPr id="66" name="Rectangle: Rounded Corners 8">
              <a:extLst>
                <a:ext uri="{FF2B5EF4-FFF2-40B4-BE49-F238E27FC236}">
                  <a16:creationId xmlns:a16="http://schemas.microsoft.com/office/drawing/2014/main" id="{D5EFBF6A-93EB-D4D7-2C7B-FB0BE29EC2B9}"/>
                </a:ext>
              </a:extLst>
            </p:cNvPr>
            <p:cNvSpPr txBox="1"/>
            <p:nvPr/>
          </p:nvSpPr>
          <p:spPr>
            <a:xfrm>
              <a:off x="2263525" y="3169329"/>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Board of Directors</a:t>
              </a:r>
            </a:p>
          </p:txBody>
        </p:sp>
      </p:grpSp>
      <p:grpSp>
        <p:nvGrpSpPr>
          <p:cNvPr id="8" name="Group 7">
            <a:extLst>
              <a:ext uri="{FF2B5EF4-FFF2-40B4-BE49-F238E27FC236}">
                <a16:creationId xmlns:a16="http://schemas.microsoft.com/office/drawing/2014/main" id="{5C8DEF5C-3592-F78F-AEFB-1FEB4C52E5DD}"/>
              </a:ext>
            </a:extLst>
          </p:cNvPr>
          <p:cNvGrpSpPr/>
          <p:nvPr/>
        </p:nvGrpSpPr>
        <p:grpSpPr>
          <a:xfrm>
            <a:off x="3473383" y="2740482"/>
            <a:ext cx="36235" cy="724718"/>
            <a:chOff x="3471838" y="2753018"/>
            <a:chExt cx="36235" cy="724718"/>
          </a:xfrm>
        </p:grpSpPr>
        <p:sp>
          <p:nvSpPr>
            <p:cNvPr id="63" name="Straight Connector 9">
              <a:extLst>
                <a:ext uri="{FF2B5EF4-FFF2-40B4-BE49-F238E27FC236}">
                  <a16:creationId xmlns:a16="http://schemas.microsoft.com/office/drawing/2014/main" id="{D59E75DF-77F7-5930-8AFF-2BC1FACCF40F}"/>
                </a:ext>
              </a:extLst>
            </p:cNvPr>
            <p:cNvSpPr/>
            <p:nvPr/>
          </p:nvSpPr>
          <p:spPr>
            <a:xfrm rot="18289469">
              <a:off x="3127597" y="3108434"/>
              <a:ext cx="724718" cy="13886"/>
            </a:xfrm>
            <a:custGeom>
              <a:avLst/>
              <a:gdLst/>
              <a:ahLst/>
              <a:cxnLst/>
              <a:rect l="0" t="0" r="0" b="0"/>
              <a:pathLst>
                <a:path>
                  <a:moveTo>
                    <a:pt x="0" y="6943"/>
                  </a:moveTo>
                  <a:lnTo>
                    <a:pt x="724718" y="6943"/>
                  </a:lnTo>
                </a:path>
              </a:pathLst>
            </a:custGeom>
            <a:noFill/>
          </p:spPr>
          <p:style>
            <a:lnRef idx="2">
              <a:schemeClr val="accent5">
                <a:tint val="80000"/>
                <a:hueOff val="0"/>
                <a:satOff val="0"/>
                <a:lumOff val="0"/>
                <a:alphaOff val="0"/>
              </a:schemeClr>
            </a:lnRef>
            <a:fillRef idx="0">
              <a:scrgbClr r="0" g="0" b="0"/>
            </a:fillRef>
            <a:effectRef idx="0">
              <a:schemeClr val="accent5">
                <a:tint val="80000"/>
                <a:hueOff val="0"/>
                <a:satOff val="0"/>
                <a:lumOff val="0"/>
                <a:alphaOff val="0"/>
              </a:schemeClr>
            </a:effectRef>
            <a:fontRef idx="minor">
              <a:schemeClr val="tx1">
                <a:hueOff val="0"/>
                <a:satOff val="0"/>
                <a:lumOff val="0"/>
                <a:alphaOff val="0"/>
              </a:schemeClr>
            </a:fontRef>
          </p:style>
        </p:sp>
        <p:sp>
          <p:nvSpPr>
            <p:cNvPr id="64" name="Straight Connector 10">
              <a:extLst>
                <a:ext uri="{FF2B5EF4-FFF2-40B4-BE49-F238E27FC236}">
                  <a16:creationId xmlns:a16="http://schemas.microsoft.com/office/drawing/2014/main" id="{6B56AC54-6C83-5C2F-3F9B-E58C9746BE1D}"/>
                </a:ext>
              </a:extLst>
            </p:cNvPr>
            <p:cNvSpPr txBox="1"/>
            <p:nvPr/>
          </p:nvSpPr>
          <p:spPr>
            <a:xfrm rot="18289469">
              <a:off x="3471838" y="3097260"/>
              <a:ext cx="36235" cy="362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9" name="Group 8">
            <a:extLst>
              <a:ext uri="{FF2B5EF4-FFF2-40B4-BE49-F238E27FC236}">
                <a16:creationId xmlns:a16="http://schemas.microsoft.com/office/drawing/2014/main" id="{7A4417B4-82E3-B326-3B47-F1E313B1D4F5}"/>
              </a:ext>
            </a:extLst>
          </p:cNvPr>
          <p:cNvGrpSpPr/>
          <p:nvPr/>
        </p:nvGrpSpPr>
        <p:grpSpPr>
          <a:xfrm>
            <a:off x="3698432" y="2546716"/>
            <a:ext cx="1034653" cy="517326"/>
            <a:chOff x="3696887" y="2559252"/>
            <a:chExt cx="1034653" cy="517326"/>
          </a:xfrm>
          <a:scene3d>
            <a:camera prst="orthographicFront"/>
            <a:lightRig rig="flat" dir="t"/>
          </a:scene3d>
        </p:grpSpPr>
        <p:sp>
          <p:nvSpPr>
            <p:cNvPr id="61" name="Rectangle: Rounded Corners 60">
              <a:extLst>
                <a:ext uri="{FF2B5EF4-FFF2-40B4-BE49-F238E27FC236}">
                  <a16:creationId xmlns:a16="http://schemas.microsoft.com/office/drawing/2014/main" id="{E29E73CF-ACCD-7B43-1902-D0A6D3724562}"/>
                </a:ext>
              </a:extLst>
            </p:cNvPr>
            <p:cNvSpPr/>
            <p:nvPr/>
          </p:nvSpPr>
          <p:spPr>
            <a:xfrm>
              <a:off x="3696887" y="2559252"/>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80000"/>
                <a:hueOff val="0"/>
                <a:satOff val="0"/>
                <a:lumOff val="0"/>
                <a:alphaOff val="0"/>
              </a:schemeClr>
            </a:fillRef>
            <a:effectRef idx="1">
              <a:schemeClr val="accent5">
                <a:tint val="80000"/>
                <a:hueOff val="0"/>
                <a:satOff val="0"/>
                <a:lumOff val="0"/>
                <a:alphaOff val="0"/>
              </a:schemeClr>
            </a:effectRef>
            <a:fontRef idx="minor">
              <a:schemeClr val="dk1"/>
            </a:fontRef>
          </p:style>
        </p:sp>
        <p:sp>
          <p:nvSpPr>
            <p:cNvPr id="62" name="Rectangle: Rounded Corners 12">
              <a:extLst>
                <a:ext uri="{FF2B5EF4-FFF2-40B4-BE49-F238E27FC236}">
                  <a16:creationId xmlns:a16="http://schemas.microsoft.com/office/drawing/2014/main" id="{9CEE1299-D608-5010-E467-3A820CB8F142}"/>
                </a:ext>
              </a:extLst>
            </p:cNvPr>
            <p:cNvSpPr txBox="1"/>
            <p:nvPr/>
          </p:nvSpPr>
          <p:spPr>
            <a:xfrm>
              <a:off x="3712039" y="2574404"/>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Secretary</a:t>
              </a:r>
            </a:p>
          </p:txBody>
        </p:sp>
      </p:grpSp>
      <p:grpSp>
        <p:nvGrpSpPr>
          <p:cNvPr id="10" name="Group 9">
            <a:extLst>
              <a:ext uri="{FF2B5EF4-FFF2-40B4-BE49-F238E27FC236}">
                <a16:creationId xmlns:a16="http://schemas.microsoft.com/office/drawing/2014/main" id="{BA47374E-BCA3-7022-12FD-2D993C0AEF10}"/>
              </a:ext>
            </a:extLst>
          </p:cNvPr>
          <p:cNvGrpSpPr/>
          <p:nvPr/>
        </p:nvGrpSpPr>
        <p:grpSpPr>
          <a:xfrm>
            <a:off x="3284571" y="3389958"/>
            <a:ext cx="413861" cy="20693"/>
            <a:chOff x="3283026" y="3402494"/>
            <a:chExt cx="413861" cy="20693"/>
          </a:xfrm>
        </p:grpSpPr>
        <p:sp>
          <p:nvSpPr>
            <p:cNvPr id="59" name="Straight Connector 13">
              <a:extLst>
                <a:ext uri="{FF2B5EF4-FFF2-40B4-BE49-F238E27FC236}">
                  <a16:creationId xmlns:a16="http://schemas.microsoft.com/office/drawing/2014/main" id="{1C7A751F-404B-E86E-CDB4-EC05C7E456FD}"/>
                </a:ext>
              </a:extLst>
            </p:cNvPr>
            <p:cNvSpPr/>
            <p:nvPr/>
          </p:nvSpPr>
          <p:spPr>
            <a:xfrm>
              <a:off x="3283026" y="3405897"/>
              <a:ext cx="413861" cy="13886"/>
            </a:xfrm>
            <a:custGeom>
              <a:avLst/>
              <a:gdLst/>
              <a:ahLst/>
              <a:cxnLst/>
              <a:rect l="0" t="0" r="0" b="0"/>
              <a:pathLst>
                <a:path>
                  <a:moveTo>
                    <a:pt x="0" y="6943"/>
                  </a:moveTo>
                  <a:lnTo>
                    <a:pt x="413861" y="6943"/>
                  </a:lnTo>
                </a:path>
              </a:pathLst>
            </a:custGeom>
            <a:noFill/>
          </p:spPr>
          <p:style>
            <a:lnRef idx="2">
              <a:schemeClr val="accent5">
                <a:tint val="80000"/>
                <a:hueOff val="0"/>
                <a:satOff val="0"/>
                <a:lumOff val="0"/>
                <a:alphaOff val="0"/>
              </a:schemeClr>
            </a:lnRef>
            <a:fillRef idx="0">
              <a:scrgbClr r="0" g="0" b="0"/>
            </a:fillRef>
            <a:effectRef idx="0">
              <a:schemeClr val="accent5">
                <a:tint val="80000"/>
                <a:hueOff val="0"/>
                <a:satOff val="0"/>
                <a:lumOff val="0"/>
                <a:alphaOff val="0"/>
              </a:schemeClr>
            </a:effectRef>
            <a:fontRef idx="minor">
              <a:schemeClr val="tx1">
                <a:hueOff val="0"/>
                <a:satOff val="0"/>
                <a:lumOff val="0"/>
                <a:alphaOff val="0"/>
              </a:schemeClr>
            </a:fontRef>
          </p:style>
        </p:sp>
        <p:sp>
          <p:nvSpPr>
            <p:cNvPr id="60" name="Straight Connector 14">
              <a:extLst>
                <a:ext uri="{FF2B5EF4-FFF2-40B4-BE49-F238E27FC236}">
                  <a16:creationId xmlns:a16="http://schemas.microsoft.com/office/drawing/2014/main" id="{91257E68-3202-5559-3C87-B8552F51F9BE}"/>
                </a:ext>
              </a:extLst>
            </p:cNvPr>
            <p:cNvSpPr txBox="1"/>
            <p:nvPr/>
          </p:nvSpPr>
          <p:spPr>
            <a:xfrm>
              <a:off x="3479610" y="3402494"/>
              <a:ext cx="20693" cy="206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1" name="Group 10">
            <a:extLst>
              <a:ext uri="{FF2B5EF4-FFF2-40B4-BE49-F238E27FC236}">
                <a16:creationId xmlns:a16="http://schemas.microsoft.com/office/drawing/2014/main" id="{D50C5979-057A-D78C-DA99-46ED04D4D4CB}"/>
              </a:ext>
            </a:extLst>
          </p:cNvPr>
          <p:cNvGrpSpPr/>
          <p:nvPr/>
        </p:nvGrpSpPr>
        <p:grpSpPr>
          <a:xfrm>
            <a:off x="3698432" y="3141641"/>
            <a:ext cx="1034653" cy="517326"/>
            <a:chOff x="3696887" y="3154177"/>
            <a:chExt cx="1034653" cy="517326"/>
          </a:xfrm>
          <a:scene3d>
            <a:camera prst="orthographicFront"/>
            <a:lightRig rig="flat" dir="t"/>
          </a:scene3d>
        </p:grpSpPr>
        <p:sp>
          <p:nvSpPr>
            <p:cNvPr id="57" name="Rectangle: Rounded Corners 56">
              <a:extLst>
                <a:ext uri="{FF2B5EF4-FFF2-40B4-BE49-F238E27FC236}">
                  <a16:creationId xmlns:a16="http://schemas.microsoft.com/office/drawing/2014/main" id="{484E0BBE-B29E-2CAE-8E5D-8A9A5B466766}"/>
                </a:ext>
              </a:extLst>
            </p:cNvPr>
            <p:cNvSpPr/>
            <p:nvPr/>
          </p:nvSpPr>
          <p:spPr>
            <a:xfrm>
              <a:off x="3696887" y="3154177"/>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80000"/>
                <a:hueOff val="0"/>
                <a:satOff val="0"/>
                <a:lumOff val="0"/>
                <a:alphaOff val="0"/>
              </a:schemeClr>
            </a:fillRef>
            <a:effectRef idx="1">
              <a:schemeClr val="accent5">
                <a:tint val="80000"/>
                <a:hueOff val="0"/>
                <a:satOff val="0"/>
                <a:lumOff val="0"/>
                <a:alphaOff val="0"/>
              </a:schemeClr>
            </a:effectRef>
            <a:fontRef idx="minor">
              <a:schemeClr val="dk1"/>
            </a:fontRef>
          </p:style>
        </p:sp>
        <p:sp>
          <p:nvSpPr>
            <p:cNvPr id="58" name="Rectangle: Rounded Corners 16">
              <a:extLst>
                <a:ext uri="{FF2B5EF4-FFF2-40B4-BE49-F238E27FC236}">
                  <a16:creationId xmlns:a16="http://schemas.microsoft.com/office/drawing/2014/main" id="{0C4102F6-BCAB-BC0D-869E-EEC8C085EE3E}"/>
                </a:ext>
              </a:extLst>
            </p:cNvPr>
            <p:cNvSpPr txBox="1"/>
            <p:nvPr/>
          </p:nvSpPr>
          <p:spPr>
            <a:xfrm>
              <a:off x="3712039" y="3169329"/>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President</a:t>
              </a:r>
            </a:p>
          </p:txBody>
        </p:sp>
      </p:grpSp>
      <p:grpSp>
        <p:nvGrpSpPr>
          <p:cNvPr id="12" name="Group 11">
            <a:extLst>
              <a:ext uri="{FF2B5EF4-FFF2-40B4-BE49-F238E27FC236}">
                <a16:creationId xmlns:a16="http://schemas.microsoft.com/office/drawing/2014/main" id="{4AA02109-8656-72E9-82CF-7059CD04A457}"/>
              </a:ext>
            </a:extLst>
          </p:cNvPr>
          <p:cNvGrpSpPr/>
          <p:nvPr/>
        </p:nvGrpSpPr>
        <p:grpSpPr>
          <a:xfrm>
            <a:off x="4733085" y="3389958"/>
            <a:ext cx="413861" cy="20693"/>
            <a:chOff x="4731540" y="3402494"/>
            <a:chExt cx="413861" cy="20693"/>
          </a:xfrm>
        </p:grpSpPr>
        <p:sp>
          <p:nvSpPr>
            <p:cNvPr id="55" name="Straight Connector 17">
              <a:extLst>
                <a:ext uri="{FF2B5EF4-FFF2-40B4-BE49-F238E27FC236}">
                  <a16:creationId xmlns:a16="http://schemas.microsoft.com/office/drawing/2014/main" id="{6332CDEE-6F05-1981-57CB-7560A6B7552D}"/>
                </a:ext>
              </a:extLst>
            </p:cNvPr>
            <p:cNvSpPr/>
            <p:nvPr/>
          </p:nvSpPr>
          <p:spPr>
            <a:xfrm>
              <a:off x="4731540" y="3405897"/>
              <a:ext cx="413861" cy="13886"/>
            </a:xfrm>
            <a:custGeom>
              <a:avLst/>
              <a:gdLst/>
              <a:ahLst/>
              <a:cxnLst/>
              <a:rect l="0" t="0" r="0" b="0"/>
              <a:pathLst>
                <a:path>
                  <a:moveTo>
                    <a:pt x="0" y="6943"/>
                  </a:moveTo>
                  <a:lnTo>
                    <a:pt x="413861"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56" name="Straight Connector 18">
              <a:extLst>
                <a:ext uri="{FF2B5EF4-FFF2-40B4-BE49-F238E27FC236}">
                  <a16:creationId xmlns:a16="http://schemas.microsoft.com/office/drawing/2014/main" id="{3B227054-0ADC-E17F-7BC6-D1E4AD1C3127}"/>
                </a:ext>
              </a:extLst>
            </p:cNvPr>
            <p:cNvSpPr txBox="1"/>
            <p:nvPr/>
          </p:nvSpPr>
          <p:spPr>
            <a:xfrm>
              <a:off x="4928124" y="3402494"/>
              <a:ext cx="20693" cy="206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3" name="Group 12">
            <a:extLst>
              <a:ext uri="{FF2B5EF4-FFF2-40B4-BE49-F238E27FC236}">
                <a16:creationId xmlns:a16="http://schemas.microsoft.com/office/drawing/2014/main" id="{9FEB1C4A-2A7B-1DEC-65C9-C410258529BF}"/>
              </a:ext>
            </a:extLst>
          </p:cNvPr>
          <p:cNvGrpSpPr/>
          <p:nvPr/>
        </p:nvGrpSpPr>
        <p:grpSpPr>
          <a:xfrm>
            <a:off x="5146946" y="3141641"/>
            <a:ext cx="1034653" cy="517326"/>
            <a:chOff x="5145401" y="3154177"/>
            <a:chExt cx="1034653" cy="517326"/>
          </a:xfrm>
          <a:scene3d>
            <a:camera prst="orthographicFront"/>
            <a:lightRig rig="flat" dir="t"/>
          </a:scene3d>
        </p:grpSpPr>
        <p:sp>
          <p:nvSpPr>
            <p:cNvPr id="53" name="Rectangle: Rounded Corners 52">
              <a:extLst>
                <a:ext uri="{FF2B5EF4-FFF2-40B4-BE49-F238E27FC236}">
                  <a16:creationId xmlns:a16="http://schemas.microsoft.com/office/drawing/2014/main" id="{E5F812EA-FCB0-2143-BC43-3D84C19FCBBA}"/>
                </a:ext>
              </a:extLst>
            </p:cNvPr>
            <p:cNvSpPr/>
            <p:nvPr/>
          </p:nvSpPr>
          <p:spPr>
            <a:xfrm>
              <a:off x="5145401" y="3154177"/>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54" name="Rectangle: Rounded Corners 20">
              <a:extLst>
                <a:ext uri="{FF2B5EF4-FFF2-40B4-BE49-F238E27FC236}">
                  <a16:creationId xmlns:a16="http://schemas.microsoft.com/office/drawing/2014/main" id="{AA32BC98-90C8-5AFE-96D5-D771B1D9A243}"/>
                </a:ext>
              </a:extLst>
            </p:cNvPr>
            <p:cNvSpPr txBox="1"/>
            <p:nvPr/>
          </p:nvSpPr>
          <p:spPr>
            <a:xfrm>
              <a:off x="5160553" y="3169329"/>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a:t>
              </a:r>
              <a:r>
                <a:rPr lang="en-US" sz="1600" kern="1200" baseline="30000" dirty="0"/>
                <a:t>st</a:t>
              </a:r>
              <a:r>
                <a:rPr lang="en-US" sz="1600" kern="1200" dirty="0"/>
                <a:t> Vice President</a:t>
              </a:r>
            </a:p>
          </p:txBody>
        </p:sp>
      </p:grpSp>
      <p:grpSp>
        <p:nvGrpSpPr>
          <p:cNvPr id="14" name="Group 13">
            <a:extLst>
              <a:ext uri="{FF2B5EF4-FFF2-40B4-BE49-F238E27FC236}">
                <a16:creationId xmlns:a16="http://schemas.microsoft.com/office/drawing/2014/main" id="{FE0DD282-4385-416B-20A4-58869E5B4C2F}"/>
              </a:ext>
            </a:extLst>
          </p:cNvPr>
          <p:cNvGrpSpPr/>
          <p:nvPr/>
        </p:nvGrpSpPr>
        <p:grpSpPr>
          <a:xfrm>
            <a:off x="6370412" y="2740482"/>
            <a:ext cx="36235" cy="724718"/>
            <a:chOff x="6368867" y="2753018"/>
            <a:chExt cx="36235" cy="724718"/>
          </a:xfrm>
        </p:grpSpPr>
        <p:sp>
          <p:nvSpPr>
            <p:cNvPr id="51" name="Straight Connector 21">
              <a:extLst>
                <a:ext uri="{FF2B5EF4-FFF2-40B4-BE49-F238E27FC236}">
                  <a16:creationId xmlns:a16="http://schemas.microsoft.com/office/drawing/2014/main" id="{1F987074-CA28-FF8A-CF5A-BB578CC00056}"/>
                </a:ext>
              </a:extLst>
            </p:cNvPr>
            <p:cNvSpPr/>
            <p:nvPr/>
          </p:nvSpPr>
          <p:spPr>
            <a:xfrm rot="18289469">
              <a:off x="6024626" y="3108434"/>
              <a:ext cx="724718" cy="13886"/>
            </a:xfrm>
            <a:custGeom>
              <a:avLst/>
              <a:gdLst/>
              <a:ahLst/>
              <a:cxnLst/>
              <a:rect l="0" t="0" r="0" b="0"/>
              <a:pathLst>
                <a:path>
                  <a:moveTo>
                    <a:pt x="0" y="6943"/>
                  </a:moveTo>
                  <a:lnTo>
                    <a:pt x="724718"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52" name="Straight Connector 22">
              <a:extLst>
                <a:ext uri="{FF2B5EF4-FFF2-40B4-BE49-F238E27FC236}">
                  <a16:creationId xmlns:a16="http://schemas.microsoft.com/office/drawing/2014/main" id="{257224BC-5D40-7D8E-4484-6C1AB7F65116}"/>
                </a:ext>
              </a:extLst>
            </p:cNvPr>
            <p:cNvSpPr txBox="1"/>
            <p:nvPr/>
          </p:nvSpPr>
          <p:spPr>
            <a:xfrm rot="18289469">
              <a:off x="6368867" y="3097260"/>
              <a:ext cx="36235" cy="362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5" name="Group 14">
            <a:extLst>
              <a:ext uri="{FF2B5EF4-FFF2-40B4-BE49-F238E27FC236}">
                <a16:creationId xmlns:a16="http://schemas.microsoft.com/office/drawing/2014/main" id="{8EE2F983-35C3-CE43-C429-9DEAF8157B23}"/>
              </a:ext>
            </a:extLst>
          </p:cNvPr>
          <p:cNvGrpSpPr/>
          <p:nvPr/>
        </p:nvGrpSpPr>
        <p:grpSpPr>
          <a:xfrm>
            <a:off x="6595461" y="2546716"/>
            <a:ext cx="1034653" cy="517326"/>
            <a:chOff x="6593916" y="2559252"/>
            <a:chExt cx="1034653" cy="517326"/>
          </a:xfrm>
          <a:scene3d>
            <a:camera prst="orthographicFront"/>
            <a:lightRig rig="flat" dir="t"/>
          </a:scene3d>
        </p:grpSpPr>
        <p:sp>
          <p:nvSpPr>
            <p:cNvPr id="49" name="Rectangle: Rounded Corners 48">
              <a:extLst>
                <a:ext uri="{FF2B5EF4-FFF2-40B4-BE49-F238E27FC236}">
                  <a16:creationId xmlns:a16="http://schemas.microsoft.com/office/drawing/2014/main" id="{AB3D58EF-0116-D4C2-B992-A7E40714ABA6}"/>
                </a:ext>
              </a:extLst>
            </p:cNvPr>
            <p:cNvSpPr/>
            <p:nvPr/>
          </p:nvSpPr>
          <p:spPr>
            <a:xfrm>
              <a:off x="6593916" y="2559252"/>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50" name="Rectangle: Rounded Corners 24">
              <a:extLst>
                <a:ext uri="{FF2B5EF4-FFF2-40B4-BE49-F238E27FC236}">
                  <a16:creationId xmlns:a16="http://schemas.microsoft.com/office/drawing/2014/main" id="{98D5DAE6-56D7-85B9-6BED-A58AB26CB003}"/>
                </a:ext>
              </a:extLst>
            </p:cNvPr>
            <p:cNvSpPr txBox="1"/>
            <p:nvPr/>
          </p:nvSpPr>
          <p:spPr>
            <a:xfrm>
              <a:off x="6609068" y="2574404"/>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3</a:t>
              </a:r>
              <a:r>
                <a:rPr lang="en-US" sz="1600" kern="1200" baseline="30000" dirty="0"/>
                <a:t>rd</a:t>
              </a:r>
              <a:r>
                <a:rPr lang="en-US" sz="1600" kern="1200" dirty="0"/>
                <a:t> Vice President</a:t>
              </a:r>
            </a:p>
          </p:txBody>
        </p:sp>
      </p:grpSp>
      <p:grpSp>
        <p:nvGrpSpPr>
          <p:cNvPr id="16" name="Group 15">
            <a:extLst>
              <a:ext uri="{FF2B5EF4-FFF2-40B4-BE49-F238E27FC236}">
                <a16:creationId xmlns:a16="http://schemas.microsoft.com/office/drawing/2014/main" id="{E341243A-7273-94CA-411C-CA1755B7E11E}"/>
              </a:ext>
            </a:extLst>
          </p:cNvPr>
          <p:cNvGrpSpPr/>
          <p:nvPr/>
        </p:nvGrpSpPr>
        <p:grpSpPr>
          <a:xfrm>
            <a:off x="7955398" y="2277778"/>
            <a:ext cx="1034653" cy="517326"/>
            <a:chOff x="7953853" y="2290314"/>
            <a:chExt cx="1034653" cy="517326"/>
          </a:xfrm>
          <a:scene3d>
            <a:camera prst="orthographicFront"/>
            <a:lightRig rig="flat" dir="t"/>
          </a:scene3d>
        </p:grpSpPr>
        <p:sp>
          <p:nvSpPr>
            <p:cNvPr id="47" name="Rectangle: Rounded Corners 46">
              <a:extLst>
                <a:ext uri="{FF2B5EF4-FFF2-40B4-BE49-F238E27FC236}">
                  <a16:creationId xmlns:a16="http://schemas.microsoft.com/office/drawing/2014/main" id="{78430081-BE50-EB52-CC81-32CD79364673}"/>
                </a:ext>
              </a:extLst>
            </p:cNvPr>
            <p:cNvSpPr/>
            <p:nvPr/>
          </p:nvSpPr>
          <p:spPr>
            <a:xfrm>
              <a:off x="7953853" y="2290314"/>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48" name="Rectangle: Rounded Corners 26">
              <a:extLst>
                <a:ext uri="{FF2B5EF4-FFF2-40B4-BE49-F238E27FC236}">
                  <a16:creationId xmlns:a16="http://schemas.microsoft.com/office/drawing/2014/main" id="{C5B1C113-8742-85B1-81E9-294963D76422}"/>
                </a:ext>
              </a:extLst>
            </p:cNvPr>
            <p:cNvSpPr txBox="1"/>
            <p:nvPr/>
          </p:nvSpPr>
          <p:spPr>
            <a:xfrm>
              <a:off x="7969005" y="2305466"/>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2 Year Director</a:t>
              </a:r>
            </a:p>
          </p:txBody>
        </p:sp>
      </p:grpSp>
      <p:grpSp>
        <p:nvGrpSpPr>
          <p:cNvPr id="17" name="Group 16">
            <a:extLst>
              <a:ext uri="{FF2B5EF4-FFF2-40B4-BE49-F238E27FC236}">
                <a16:creationId xmlns:a16="http://schemas.microsoft.com/office/drawing/2014/main" id="{19A35860-C286-1C3A-1005-11FD2425BBE8}"/>
              </a:ext>
            </a:extLst>
          </p:cNvPr>
          <p:cNvGrpSpPr/>
          <p:nvPr/>
        </p:nvGrpSpPr>
        <p:grpSpPr>
          <a:xfrm>
            <a:off x="7781243" y="2738113"/>
            <a:ext cx="23025" cy="460519"/>
            <a:chOff x="7779698" y="2750649"/>
            <a:chExt cx="23025" cy="460519"/>
          </a:xfrm>
        </p:grpSpPr>
        <p:sp>
          <p:nvSpPr>
            <p:cNvPr id="45" name="Straight Connector 27">
              <a:extLst>
                <a:ext uri="{FF2B5EF4-FFF2-40B4-BE49-F238E27FC236}">
                  <a16:creationId xmlns:a16="http://schemas.microsoft.com/office/drawing/2014/main" id="{45E13ADE-05E0-2B4A-CB28-C3200826AD80}"/>
                </a:ext>
              </a:extLst>
            </p:cNvPr>
            <p:cNvSpPr/>
            <p:nvPr/>
          </p:nvSpPr>
          <p:spPr>
            <a:xfrm rot="2703714">
              <a:off x="7560951" y="2973966"/>
              <a:ext cx="460519" cy="13886"/>
            </a:xfrm>
            <a:custGeom>
              <a:avLst/>
              <a:gdLst/>
              <a:ahLst/>
              <a:cxnLst/>
              <a:rect l="0" t="0" r="0" b="0"/>
              <a:pathLst>
                <a:path>
                  <a:moveTo>
                    <a:pt x="0" y="6943"/>
                  </a:moveTo>
                  <a:lnTo>
                    <a:pt x="460519"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46" name="Straight Connector 28">
              <a:extLst>
                <a:ext uri="{FF2B5EF4-FFF2-40B4-BE49-F238E27FC236}">
                  <a16:creationId xmlns:a16="http://schemas.microsoft.com/office/drawing/2014/main" id="{0EDBDE5B-60EE-8BF5-4B73-F81AD49E10CB}"/>
                </a:ext>
              </a:extLst>
            </p:cNvPr>
            <p:cNvSpPr txBox="1"/>
            <p:nvPr/>
          </p:nvSpPr>
          <p:spPr>
            <a:xfrm rot="2703714">
              <a:off x="7779698" y="2969396"/>
              <a:ext cx="23025" cy="230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8" name="Group 17">
            <a:extLst>
              <a:ext uri="{FF2B5EF4-FFF2-40B4-BE49-F238E27FC236}">
                <a16:creationId xmlns:a16="http://schemas.microsoft.com/office/drawing/2014/main" id="{B4C90B81-E727-6D8B-12ED-6D0E3E17B020}"/>
              </a:ext>
            </a:extLst>
          </p:cNvPr>
          <p:cNvGrpSpPr/>
          <p:nvPr/>
        </p:nvGrpSpPr>
        <p:grpSpPr>
          <a:xfrm>
            <a:off x="7955398" y="2872704"/>
            <a:ext cx="1034653" cy="517326"/>
            <a:chOff x="7953853" y="2885240"/>
            <a:chExt cx="1034653" cy="517326"/>
          </a:xfrm>
          <a:scene3d>
            <a:camera prst="orthographicFront"/>
            <a:lightRig rig="flat" dir="t"/>
          </a:scene3d>
        </p:grpSpPr>
        <p:sp>
          <p:nvSpPr>
            <p:cNvPr id="43" name="Rectangle: Rounded Corners 42">
              <a:extLst>
                <a:ext uri="{FF2B5EF4-FFF2-40B4-BE49-F238E27FC236}">
                  <a16:creationId xmlns:a16="http://schemas.microsoft.com/office/drawing/2014/main" id="{63780525-E4EA-F021-72FD-EAA48A694337}"/>
                </a:ext>
              </a:extLst>
            </p:cNvPr>
            <p:cNvSpPr/>
            <p:nvPr/>
          </p:nvSpPr>
          <p:spPr>
            <a:xfrm>
              <a:off x="7953853" y="2885240"/>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44" name="Rectangle: Rounded Corners 30">
              <a:extLst>
                <a:ext uri="{FF2B5EF4-FFF2-40B4-BE49-F238E27FC236}">
                  <a16:creationId xmlns:a16="http://schemas.microsoft.com/office/drawing/2014/main" id="{CC419CAB-679F-AFF4-D243-89C5CBF017A0}"/>
                </a:ext>
              </a:extLst>
            </p:cNvPr>
            <p:cNvSpPr txBox="1"/>
            <p:nvPr/>
          </p:nvSpPr>
          <p:spPr>
            <a:xfrm>
              <a:off x="7969005" y="2900392"/>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 Year Director</a:t>
              </a:r>
            </a:p>
          </p:txBody>
        </p:sp>
      </p:grpSp>
      <p:grpSp>
        <p:nvGrpSpPr>
          <p:cNvPr id="19" name="Group 18">
            <a:extLst>
              <a:ext uri="{FF2B5EF4-FFF2-40B4-BE49-F238E27FC236}">
                <a16:creationId xmlns:a16="http://schemas.microsoft.com/office/drawing/2014/main" id="{B9228B0D-F1C0-73DA-7418-4B926EBE8B1A}"/>
              </a:ext>
            </a:extLst>
          </p:cNvPr>
          <p:cNvGrpSpPr/>
          <p:nvPr/>
        </p:nvGrpSpPr>
        <p:grpSpPr>
          <a:xfrm>
            <a:off x="6370412" y="3335408"/>
            <a:ext cx="36235" cy="724718"/>
            <a:chOff x="6368867" y="3347944"/>
            <a:chExt cx="36235" cy="724718"/>
          </a:xfrm>
        </p:grpSpPr>
        <p:sp>
          <p:nvSpPr>
            <p:cNvPr id="41" name="Straight Connector 31">
              <a:extLst>
                <a:ext uri="{FF2B5EF4-FFF2-40B4-BE49-F238E27FC236}">
                  <a16:creationId xmlns:a16="http://schemas.microsoft.com/office/drawing/2014/main" id="{5EF6937A-E119-21FF-6AC7-071E8BBDA400}"/>
                </a:ext>
              </a:extLst>
            </p:cNvPr>
            <p:cNvSpPr/>
            <p:nvPr/>
          </p:nvSpPr>
          <p:spPr>
            <a:xfrm rot="3310531">
              <a:off x="6024626" y="3703360"/>
              <a:ext cx="724718" cy="13886"/>
            </a:xfrm>
            <a:custGeom>
              <a:avLst/>
              <a:gdLst/>
              <a:ahLst/>
              <a:cxnLst/>
              <a:rect l="0" t="0" r="0" b="0"/>
              <a:pathLst>
                <a:path>
                  <a:moveTo>
                    <a:pt x="0" y="6943"/>
                  </a:moveTo>
                  <a:lnTo>
                    <a:pt x="724718"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42" name="Straight Connector 32">
              <a:extLst>
                <a:ext uri="{FF2B5EF4-FFF2-40B4-BE49-F238E27FC236}">
                  <a16:creationId xmlns:a16="http://schemas.microsoft.com/office/drawing/2014/main" id="{07BBA5AB-9205-6CB3-9221-3EB82CF4601C}"/>
                </a:ext>
              </a:extLst>
            </p:cNvPr>
            <p:cNvSpPr txBox="1"/>
            <p:nvPr/>
          </p:nvSpPr>
          <p:spPr>
            <a:xfrm rot="3310531">
              <a:off x="6368867" y="3692185"/>
              <a:ext cx="36235" cy="362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20" name="Group 19">
            <a:extLst>
              <a:ext uri="{FF2B5EF4-FFF2-40B4-BE49-F238E27FC236}">
                <a16:creationId xmlns:a16="http://schemas.microsoft.com/office/drawing/2014/main" id="{3637A022-B690-C910-634B-D48B058CCB72}"/>
              </a:ext>
            </a:extLst>
          </p:cNvPr>
          <p:cNvGrpSpPr/>
          <p:nvPr/>
        </p:nvGrpSpPr>
        <p:grpSpPr>
          <a:xfrm>
            <a:off x="6595461" y="3736567"/>
            <a:ext cx="1034653" cy="517326"/>
            <a:chOff x="6593916" y="3749103"/>
            <a:chExt cx="1034653" cy="517326"/>
          </a:xfrm>
          <a:scene3d>
            <a:camera prst="orthographicFront"/>
            <a:lightRig rig="flat" dir="t"/>
          </a:scene3d>
        </p:grpSpPr>
        <p:sp>
          <p:nvSpPr>
            <p:cNvPr id="39" name="Rectangle: Rounded Corners 38">
              <a:extLst>
                <a:ext uri="{FF2B5EF4-FFF2-40B4-BE49-F238E27FC236}">
                  <a16:creationId xmlns:a16="http://schemas.microsoft.com/office/drawing/2014/main" id="{C42D8E9D-D7C1-A404-27B5-BFE54A0FEB59}"/>
                </a:ext>
              </a:extLst>
            </p:cNvPr>
            <p:cNvSpPr/>
            <p:nvPr/>
          </p:nvSpPr>
          <p:spPr>
            <a:xfrm>
              <a:off x="6593916" y="3749103"/>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40" name="Rectangle: Rounded Corners 34">
              <a:extLst>
                <a:ext uri="{FF2B5EF4-FFF2-40B4-BE49-F238E27FC236}">
                  <a16:creationId xmlns:a16="http://schemas.microsoft.com/office/drawing/2014/main" id="{7F7880AB-1DA3-8287-8550-DDB22F83A732}"/>
                </a:ext>
              </a:extLst>
            </p:cNvPr>
            <p:cNvSpPr txBox="1"/>
            <p:nvPr/>
          </p:nvSpPr>
          <p:spPr>
            <a:xfrm>
              <a:off x="6609068" y="3764255"/>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2</a:t>
              </a:r>
              <a:r>
                <a:rPr lang="en-US" sz="1600" kern="1200" baseline="30000" dirty="0"/>
                <a:t>nd</a:t>
              </a:r>
              <a:r>
                <a:rPr lang="en-US" sz="1600" kern="1200" dirty="0"/>
                <a:t> Vice President</a:t>
              </a:r>
            </a:p>
          </p:txBody>
        </p:sp>
      </p:grpSp>
      <p:grpSp>
        <p:nvGrpSpPr>
          <p:cNvPr id="21" name="Group 20">
            <a:extLst>
              <a:ext uri="{FF2B5EF4-FFF2-40B4-BE49-F238E27FC236}">
                <a16:creationId xmlns:a16="http://schemas.microsoft.com/office/drawing/2014/main" id="{BA4D848E-A47B-836D-1755-ABC0BDA7FB32}"/>
              </a:ext>
            </a:extLst>
          </p:cNvPr>
          <p:cNvGrpSpPr/>
          <p:nvPr/>
        </p:nvGrpSpPr>
        <p:grpSpPr>
          <a:xfrm>
            <a:off x="7581724" y="3850210"/>
            <a:ext cx="422063" cy="21103"/>
            <a:chOff x="7580179" y="3862746"/>
            <a:chExt cx="422063" cy="21103"/>
          </a:xfrm>
        </p:grpSpPr>
        <p:sp>
          <p:nvSpPr>
            <p:cNvPr id="37" name="Straight Connector 35">
              <a:extLst>
                <a:ext uri="{FF2B5EF4-FFF2-40B4-BE49-F238E27FC236}">
                  <a16:creationId xmlns:a16="http://schemas.microsoft.com/office/drawing/2014/main" id="{05FB186D-0DDD-4BA9-6FD2-3D10F5FD4DCA}"/>
                </a:ext>
              </a:extLst>
            </p:cNvPr>
            <p:cNvSpPr/>
            <p:nvPr/>
          </p:nvSpPr>
          <p:spPr>
            <a:xfrm rot="19225013">
              <a:off x="7580179" y="3866354"/>
              <a:ext cx="422063" cy="13886"/>
            </a:xfrm>
            <a:custGeom>
              <a:avLst/>
              <a:gdLst/>
              <a:ahLst/>
              <a:cxnLst/>
              <a:rect l="0" t="0" r="0" b="0"/>
              <a:pathLst>
                <a:path>
                  <a:moveTo>
                    <a:pt x="0" y="6943"/>
                  </a:moveTo>
                  <a:lnTo>
                    <a:pt x="422063"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38" name="Straight Connector 36">
              <a:extLst>
                <a:ext uri="{FF2B5EF4-FFF2-40B4-BE49-F238E27FC236}">
                  <a16:creationId xmlns:a16="http://schemas.microsoft.com/office/drawing/2014/main" id="{F9918483-C9AE-3396-9CCC-3C36AA5A45B0}"/>
                </a:ext>
              </a:extLst>
            </p:cNvPr>
            <p:cNvSpPr txBox="1"/>
            <p:nvPr/>
          </p:nvSpPr>
          <p:spPr>
            <a:xfrm rot="19225013">
              <a:off x="7780660" y="3862746"/>
              <a:ext cx="21103" cy="211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22" name="Group 21">
            <a:extLst>
              <a:ext uri="{FF2B5EF4-FFF2-40B4-BE49-F238E27FC236}">
                <a16:creationId xmlns:a16="http://schemas.microsoft.com/office/drawing/2014/main" id="{5641435D-1D8F-F763-1110-5FFA1603396F}"/>
              </a:ext>
            </a:extLst>
          </p:cNvPr>
          <p:cNvGrpSpPr/>
          <p:nvPr/>
        </p:nvGrpSpPr>
        <p:grpSpPr>
          <a:xfrm>
            <a:off x="7955398" y="3467629"/>
            <a:ext cx="1034653" cy="517326"/>
            <a:chOff x="7953853" y="3480165"/>
            <a:chExt cx="1034653" cy="517326"/>
          </a:xfrm>
          <a:scene3d>
            <a:camera prst="orthographicFront"/>
            <a:lightRig rig="flat" dir="t"/>
          </a:scene3d>
        </p:grpSpPr>
        <p:sp>
          <p:nvSpPr>
            <p:cNvPr id="35" name="Rectangle: Rounded Corners 34">
              <a:extLst>
                <a:ext uri="{FF2B5EF4-FFF2-40B4-BE49-F238E27FC236}">
                  <a16:creationId xmlns:a16="http://schemas.microsoft.com/office/drawing/2014/main" id="{7C0FA91B-D76A-98BE-6630-5ABCE2F6449A}"/>
                </a:ext>
              </a:extLst>
            </p:cNvPr>
            <p:cNvSpPr/>
            <p:nvPr/>
          </p:nvSpPr>
          <p:spPr>
            <a:xfrm>
              <a:off x="7953853" y="3480165"/>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36" name="Rectangle: Rounded Corners 38">
              <a:extLst>
                <a:ext uri="{FF2B5EF4-FFF2-40B4-BE49-F238E27FC236}">
                  <a16:creationId xmlns:a16="http://schemas.microsoft.com/office/drawing/2014/main" id="{72B629F8-2D0B-1E9D-E46F-6A4DD54EDE1F}"/>
                </a:ext>
              </a:extLst>
            </p:cNvPr>
            <p:cNvSpPr txBox="1"/>
            <p:nvPr/>
          </p:nvSpPr>
          <p:spPr>
            <a:xfrm>
              <a:off x="7969005" y="3495317"/>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2 Year Director</a:t>
              </a:r>
              <a:endParaRPr lang="en-US" sz="1600" kern="1200" dirty="0"/>
            </a:p>
          </p:txBody>
        </p:sp>
      </p:grpSp>
      <p:grpSp>
        <p:nvGrpSpPr>
          <p:cNvPr id="23" name="Group 22">
            <a:extLst>
              <a:ext uri="{FF2B5EF4-FFF2-40B4-BE49-F238E27FC236}">
                <a16:creationId xmlns:a16="http://schemas.microsoft.com/office/drawing/2014/main" id="{31171055-24B8-8535-BAB1-DFF0C7248772}"/>
              </a:ext>
            </a:extLst>
          </p:cNvPr>
          <p:cNvGrpSpPr/>
          <p:nvPr/>
        </p:nvGrpSpPr>
        <p:grpSpPr>
          <a:xfrm>
            <a:off x="7781237" y="3928013"/>
            <a:ext cx="23038" cy="460761"/>
            <a:chOff x="7779692" y="3940549"/>
            <a:chExt cx="23038" cy="460761"/>
          </a:xfrm>
        </p:grpSpPr>
        <p:sp>
          <p:nvSpPr>
            <p:cNvPr id="33" name="Straight Connector 39">
              <a:extLst>
                <a:ext uri="{FF2B5EF4-FFF2-40B4-BE49-F238E27FC236}">
                  <a16:creationId xmlns:a16="http://schemas.microsoft.com/office/drawing/2014/main" id="{642450F3-3503-D925-B684-D0A3B8BB1595}"/>
                </a:ext>
              </a:extLst>
            </p:cNvPr>
            <p:cNvSpPr/>
            <p:nvPr/>
          </p:nvSpPr>
          <p:spPr>
            <a:xfrm rot="2705513">
              <a:off x="7560830" y="4163987"/>
              <a:ext cx="460761" cy="13886"/>
            </a:xfrm>
            <a:custGeom>
              <a:avLst/>
              <a:gdLst/>
              <a:ahLst/>
              <a:cxnLst/>
              <a:rect l="0" t="0" r="0" b="0"/>
              <a:pathLst>
                <a:path>
                  <a:moveTo>
                    <a:pt x="0" y="6943"/>
                  </a:moveTo>
                  <a:lnTo>
                    <a:pt x="460761" y="6943"/>
                  </a:lnTo>
                </a:path>
              </a:pathLst>
            </a:custGeom>
            <a:noFill/>
          </p:spPr>
          <p:style>
            <a:lnRef idx="2">
              <a:schemeClr val="accent5">
                <a:tint val="70000"/>
                <a:hueOff val="0"/>
                <a:satOff val="0"/>
                <a:lumOff val="0"/>
                <a:alphaOff val="0"/>
              </a:schemeClr>
            </a:lnRef>
            <a:fillRef idx="0">
              <a:scrgbClr r="0" g="0" b="0"/>
            </a:fillRef>
            <a:effectRef idx="0">
              <a:schemeClr val="accent5">
                <a:tint val="70000"/>
                <a:hueOff val="0"/>
                <a:satOff val="0"/>
                <a:lumOff val="0"/>
                <a:alphaOff val="0"/>
              </a:schemeClr>
            </a:effectRef>
            <a:fontRef idx="minor">
              <a:schemeClr val="tx1">
                <a:hueOff val="0"/>
                <a:satOff val="0"/>
                <a:lumOff val="0"/>
                <a:alphaOff val="0"/>
              </a:schemeClr>
            </a:fontRef>
          </p:style>
        </p:sp>
        <p:sp>
          <p:nvSpPr>
            <p:cNvPr id="34" name="Straight Connector 40">
              <a:extLst>
                <a:ext uri="{FF2B5EF4-FFF2-40B4-BE49-F238E27FC236}">
                  <a16:creationId xmlns:a16="http://schemas.microsoft.com/office/drawing/2014/main" id="{CB98931A-2A57-8999-6218-03A5CD63863E}"/>
                </a:ext>
              </a:extLst>
            </p:cNvPr>
            <p:cNvSpPr txBox="1"/>
            <p:nvPr/>
          </p:nvSpPr>
          <p:spPr>
            <a:xfrm rot="2705513">
              <a:off x="7779692" y="4159412"/>
              <a:ext cx="23038" cy="230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24" name="Group 23">
            <a:extLst>
              <a:ext uri="{FF2B5EF4-FFF2-40B4-BE49-F238E27FC236}">
                <a16:creationId xmlns:a16="http://schemas.microsoft.com/office/drawing/2014/main" id="{EAC5D623-BC4C-21C3-B078-3304A25EB8F6}"/>
              </a:ext>
            </a:extLst>
          </p:cNvPr>
          <p:cNvGrpSpPr/>
          <p:nvPr/>
        </p:nvGrpSpPr>
        <p:grpSpPr>
          <a:xfrm>
            <a:off x="7955398" y="4062896"/>
            <a:ext cx="1034653" cy="517326"/>
            <a:chOff x="7953853" y="4075432"/>
            <a:chExt cx="1034653" cy="517326"/>
          </a:xfrm>
          <a:scene3d>
            <a:camera prst="orthographicFront"/>
            <a:lightRig rig="flat" dir="t"/>
          </a:scene3d>
        </p:grpSpPr>
        <p:sp>
          <p:nvSpPr>
            <p:cNvPr id="31" name="Rectangle: Rounded Corners 30">
              <a:extLst>
                <a:ext uri="{FF2B5EF4-FFF2-40B4-BE49-F238E27FC236}">
                  <a16:creationId xmlns:a16="http://schemas.microsoft.com/office/drawing/2014/main" id="{2D2A3F43-AA50-13FF-BFC1-9DBB34087227}"/>
                </a:ext>
              </a:extLst>
            </p:cNvPr>
            <p:cNvSpPr/>
            <p:nvPr/>
          </p:nvSpPr>
          <p:spPr>
            <a:xfrm>
              <a:off x="7953853" y="4075432"/>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70000"/>
                <a:hueOff val="0"/>
                <a:satOff val="0"/>
                <a:lumOff val="0"/>
                <a:alphaOff val="0"/>
              </a:schemeClr>
            </a:fillRef>
            <a:effectRef idx="1">
              <a:schemeClr val="accent5">
                <a:tint val="70000"/>
                <a:hueOff val="0"/>
                <a:satOff val="0"/>
                <a:lumOff val="0"/>
                <a:alphaOff val="0"/>
              </a:schemeClr>
            </a:effectRef>
            <a:fontRef idx="minor">
              <a:schemeClr val="dk1"/>
            </a:fontRef>
          </p:style>
        </p:sp>
        <p:sp>
          <p:nvSpPr>
            <p:cNvPr id="32" name="Rectangle: Rounded Corners 42">
              <a:extLst>
                <a:ext uri="{FF2B5EF4-FFF2-40B4-BE49-F238E27FC236}">
                  <a16:creationId xmlns:a16="http://schemas.microsoft.com/office/drawing/2014/main" id="{208877D6-3A65-328B-77F6-BF0FC973DB01}"/>
                </a:ext>
              </a:extLst>
            </p:cNvPr>
            <p:cNvSpPr txBox="1"/>
            <p:nvPr/>
          </p:nvSpPr>
          <p:spPr>
            <a:xfrm>
              <a:off x="7969005" y="4090584"/>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 Year Director</a:t>
              </a:r>
            </a:p>
          </p:txBody>
        </p:sp>
      </p:grpSp>
      <p:grpSp>
        <p:nvGrpSpPr>
          <p:cNvPr id="25" name="Group 24">
            <a:extLst>
              <a:ext uri="{FF2B5EF4-FFF2-40B4-BE49-F238E27FC236}">
                <a16:creationId xmlns:a16="http://schemas.microsoft.com/office/drawing/2014/main" id="{00E8DCE8-CE80-1AEF-BD26-CB7791C13B60}"/>
              </a:ext>
            </a:extLst>
          </p:cNvPr>
          <p:cNvGrpSpPr/>
          <p:nvPr/>
        </p:nvGrpSpPr>
        <p:grpSpPr>
          <a:xfrm>
            <a:off x="3473383" y="3335408"/>
            <a:ext cx="36235" cy="724718"/>
            <a:chOff x="3471838" y="3347944"/>
            <a:chExt cx="36235" cy="724718"/>
          </a:xfrm>
        </p:grpSpPr>
        <p:sp>
          <p:nvSpPr>
            <p:cNvPr id="29" name="Straight Connector 43">
              <a:extLst>
                <a:ext uri="{FF2B5EF4-FFF2-40B4-BE49-F238E27FC236}">
                  <a16:creationId xmlns:a16="http://schemas.microsoft.com/office/drawing/2014/main" id="{7B6DD3AF-D17B-88D4-06F1-2F797983B67A}"/>
                </a:ext>
              </a:extLst>
            </p:cNvPr>
            <p:cNvSpPr/>
            <p:nvPr/>
          </p:nvSpPr>
          <p:spPr>
            <a:xfrm rot="3310531">
              <a:off x="3127597" y="3703360"/>
              <a:ext cx="724718" cy="13886"/>
            </a:xfrm>
            <a:custGeom>
              <a:avLst/>
              <a:gdLst/>
              <a:ahLst/>
              <a:cxnLst/>
              <a:rect l="0" t="0" r="0" b="0"/>
              <a:pathLst>
                <a:path>
                  <a:moveTo>
                    <a:pt x="0" y="6943"/>
                  </a:moveTo>
                  <a:lnTo>
                    <a:pt x="724718" y="6943"/>
                  </a:lnTo>
                </a:path>
              </a:pathLst>
            </a:custGeom>
            <a:noFill/>
          </p:spPr>
          <p:style>
            <a:lnRef idx="2">
              <a:schemeClr val="accent5">
                <a:tint val="80000"/>
                <a:hueOff val="0"/>
                <a:satOff val="0"/>
                <a:lumOff val="0"/>
                <a:alphaOff val="0"/>
              </a:schemeClr>
            </a:lnRef>
            <a:fillRef idx="0">
              <a:scrgbClr r="0" g="0" b="0"/>
            </a:fillRef>
            <a:effectRef idx="0">
              <a:schemeClr val="accent5">
                <a:tint val="80000"/>
                <a:hueOff val="0"/>
                <a:satOff val="0"/>
                <a:lumOff val="0"/>
                <a:alphaOff val="0"/>
              </a:schemeClr>
            </a:effectRef>
            <a:fontRef idx="minor">
              <a:schemeClr val="tx1">
                <a:hueOff val="0"/>
                <a:satOff val="0"/>
                <a:lumOff val="0"/>
                <a:alphaOff val="0"/>
              </a:schemeClr>
            </a:fontRef>
          </p:style>
        </p:sp>
        <p:sp>
          <p:nvSpPr>
            <p:cNvPr id="30" name="Straight Connector 44">
              <a:extLst>
                <a:ext uri="{FF2B5EF4-FFF2-40B4-BE49-F238E27FC236}">
                  <a16:creationId xmlns:a16="http://schemas.microsoft.com/office/drawing/2014/main" id="{7D1BD9DD-A4D2-3E42-A67F-ED48FA246773}"/>
                </a:ext>
              </a:extLst>
            </p:cNvPr>
            <p:cNvSpPr txBox="1"/>
            <p:nvPr/>
          </p:nvSpPr>
          <p:spPr>
            <a:xfrm rot="3310531">
              <a:off x="3471838" y="3692185"/>
              <a:ext cx="36235" cy="362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26" name="Group 25">
            <a:extLst>
              <a:ext uri="{FF2B5EF4-FFF2-40B4-BE49-F238E27FC236}">
                <a16:creationId xmlns:a16="http://schemas.microsoft.com/office/drawing/2014/main" id="{AAF7DE54-7BC1-E9F4-245F-D55AC862512D}"/>
              </a:ext>
            </a:extLst>
          </p:cNvPr>
          <p:cNvGrpSpPr/>
          <p:nvPr/>
        </p:nvGrpSpPr>
        <p:grpSpPr>
          <a:xfrm>
            <a:off x="3698432" y="3736567"/>
            <a:ext cx="1034653" cy="517326"/>
            <a:chOff x="3696887" y="3749103"/>
            <a:chExt cx="1034653" cy="517326"/>
          </a:xfrm>
          <a:scene3d>
            <a:camera prst="orthographicFront"/>
            <a:lightRig rig="flat" dir="t"/>
          </a:scene3d>
        </p:grpSpPr>
        <p:sp>
          <p:nvSpPr>
            <p:cNvPr id="27" name="Rectangle: Rounded Corners 26">
              <a:extLst>
                <a:ext uri="{FF2B5EF4-FFF2-40B4-BE49-F238E27FC236}">
                  <a16:creationId xmlns:a16="http://schemas.microsoft.com/office/drawing/2014/main" id="{3B5A4026-1159-50F5-45BA-C3F26A07C58D}"/>
                </a:ext>
              </a:extLst>
            </p:cNvPr>
            <p:cNvSpPr/>
            <p:nvPr/>
          </p:nvSpPr>
          <p:spPr>
            <a:xfrm>
              <a:off x="3696887" y="3749103"/>
              <a:ext cx="1034653" cy="51732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5">
                <a:tint val="80000"/>
                <a:hueOff val="0"/>
                <a:satOff val="0"/>
                <a:lumOff val="0"/>
                <a:alphaOff val="0"/>
              </a:schemeClr>
            </a:fillRef>
            <a:effectRef idx="1">
              <a:schemeClr val="accent5">
                <a:tint val="80000"/>
                <a:hueOff val="0"/>
                <a:satOff val="0"/>
                <a:lumOff val="0"/>
                <a:alphaOff val="0"/>
              </a:schemeClr>
            </a:effectRef>
            <a:fontRef idx="minor">
              <a:schemeClr val="dk1"/>
            </a:fontRef>
          </p:style>
        </p:sp>
        <p:sp>
          <p:nvSpPr>
            <p:cNvPr id="28" name="Rectangle: Rounded Corners 46">
              <a:extLst>
                <a:ext uri="{FF2B5EF4-FFF2-40B4-BE49-F238E27FC236}">
                  <a16:creationId xmlns:a16="http://schemas.microsoft.com/office/drawing/2014/main" id="{265E3FE4-29CB-1D70-485F-6FFDCCBB89F6}"/>
                </a:ext>
              </a:extLst>
            </p:cNvPr>
            <p:cNvSpPr txBox="1"/>
            <p:nvPr/>
          </p:nvSpPr>
          <p:spPr>
            <a:xfrm>
              <a:off x="3712039" y="3764255"/>
              <a:ext cx="1004349" cy="4870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Treasurer</a:t>
              </a:r>
            </a:p>
          </p:txBody>
        </p:sp>
      </p:grpSp>
    </p:spTree>
    <p:extLst>
      <p:ext uri="{BB962C8B-B14F-4D97-AF65-F5344CB8AC3E}">
        <p14:creationId xmlns:p14="http://schemas.microsoft.com/office/powerpoint/2010/main" val="185762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DC-4D39-BDCA-759C-5A1188D329FF}"/>
              </a:ext>
            </a:extLst>
          </p:cNvPr>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Club Officer List</a:t>
            </a:r>
          </a:p>
        </p:txBody>
      </p:sp>
      <p:sp>
        <p:nvSpPr>
          <p:cNvPr id="4" name="Content Placeholder 4">
            <a:extLst>
              <a:ext uri="{FF2B5EF4-FFF2-40B4-BE49-F238E27FC236}">
                <a16:creationId xmlns:a16="http://schemas.microsoft.com/office/drawing/2014/main" id="{814E8FE8-075E-A5F5-B6A3-9F5E05D06D5C}"/>
              </a:ext>
            </a:extLst>
          </p:cNvPr>
          <p:cNvSpPr txBox="1">
            <a:spLocks/>
          </p:cNvSpPr>
          <p:nvPr/>
        </p:nvSpPr>
        <p:spPr bwMode="auto">
          <a:xfrm>
            <a:off x="152400" y="685800"/>
            <a:ext cx="43815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400" b="1"/>
              <a:t>President: </a:t>
            </a:r>
            <a:endParaRPr lang="en-US" sz="2400"/>
          </a:p>
          <a:p>
            <a:pPr>
              <a:buClr>
                <a:srgbClr val="EAB71F"/>
              </a:buClr>
              <a:buFont typeface="Courier New" panose="02070309020205020404" pitchFamily="49" charset="0"/>
              <a:buChar char="o"/>
            </a:pPr>
            <a:r>
              <a:rPr lang="en-US" sz="2400" b="1"/>
              <a:t>Immediate Past President: </a:t>
            </a:r>
            <a:endParaRPr lang="en-US" sz="2400"/>
          </a:p>
          <a:p>
            <a:pPr>
              <a:buClr>
                <a:srgbClr val="EAB71F"/>
              </a:buClr>
              <a:buFont typeface="Courier New" panose="02070309020205020404" pitchFamily="49" charset="0"/>
              <a:buChar char="o"/>
            </a:pPr>
            <a:r>
              <a:rPr lang="en-US" sz="2400" b="1"/>
              <a:t>Vice President:</a:t>
            </a:r>
            <a:endParaRPr lang="en-US" sz="2400"/>
          </a:p>
          <a:p>
            <a:pPr>
              <a:buClr>
                <a:srgbClr val="EAB71F"/>
              </a:buClr>
              <a:buFont typeface="Courier New" panose="02070309020205020404" pitchFamily="49" charset="0"/>
              <a:buChar char="o"/>
            </a:pPr>
            <a:r>
              <a:rPr lang="en-US" sz="2400" b="1"/>
              <a:t>Secretary:</a:t>
            </a:r>
            <a:endParaRPr lang="en-US" sz="2400"/>
          </a:p>
          <a:p>
            <a:pPr>
              <a:buClr>
                <a:srgbClr val="EAB71F"/>
              </a:buClr>
              <a:buFont typeface="Courier New" panose="02070309020205020404" pitchFamily="49" charset="0"/>
              <a:buChar char="o"/>
            </a:pPr>
            <a:r>
              <a:rPr lang="en-US" sz="2400" b="1"/>
              <a:t>Treasurer:</a:t>
            </a:r>
            <a:endParaRPr lang="en-US" sz="2400"/>
          </a:p>
          <a:p>
            <a:pPr>
              <a:buClr>
                <a:srgbClr val="EAB71F"/>
              </a:buClr>
              <a:buFont typeface="Courier New" panose="02070309020205020404" pitchFamily="49" charset="0"/>
              <a:buChar char="o"/>
            </a:pPr>
            <a:r>
              <a:rPr lang="en-US" sz="2400" b="1"/>
              <a:t>Membership Chairperson:</a:t>
            </a:r>
            <a:endParaRPr lang="en-US" sz="2400"/>
          </a:p>
          <a:p>
            <a:pPr>
              <a:buClr>
                <a:srgbClr val="EAB71F"/>
              </a:buClr>
              <a:buFont typeface="Courier New" panose="02070309020205020404" pitchFamily="49" charset="0"/>
              <a:buChar char="o"/>
            </a:pPr>
            <a:r>
              <a:rPr lang="en-US" sz="2400" b="1"/>
              <a:t>Service Chairperson:</a:t>
            </a:r>
            <a:endParaRPr lang="en-US" sz="2400"/>
          </a:p>
          <a:p>
            <a:pPr>
              <a:buClr>
                <a:srgbClr val="EAB71F"/>
              </a:buClr>
              <a:buFont typeface="Courier New" panose="02070309020205020404" pitchFamily="49" charset="0"/>
              <a:buChar char="o"/>
            </a:pPr>
            <a:r>
              <a:rPr lang="en-US" sz="2400" b="1"/>
              <a:t>Marketing Chairperson: </a:t>
            </a:r>
            <a:endParaRPr lang="en-US" sz="2400"/>
          </a:p>
          <a:p>
            <a:pPr>
              <a:buClr>
                <a:srgbClr val="EAB71F"/>
              </a:buClr>
              <a:buFont typeface="Courier New" panose="02070309020205020404" pitchFamily="49" charset="0"/>
              <a:buChar char="o"/>
            </a:pPr>
            <a:r>
              <a:rPr lang="en-US" sz="2400" b="1"/>
              <a:t>Lion Tamer:</a:t>
            </a:r>
            <a:endParaRPr lang="en-US" sz="2400"/>
          </a:p>
          <a:p>
            <a:pPr>
              <a:buClr>
                <a:srgbClr val="EAB71F"/>
              </a:buClr>
              <a:buFont typeface="Courier New" panose="02070309020205020404" pitchFamily="49" charset="0"/>
              <a:buChar char="o"/>
            </a:pPr>
            <a:r>
              <a:rPr lang="en-US" sz="2400" b="1"/>
              <a:t>Tail Twister:</a:t>
            </a:r>
            <a:endParaRPr lang="en-US" sz="2400"/>
          </a:p>
          <a:p>
            <a:pPr>
              <a:buClr>
                <a:srgbClr val="EAB71F"/>
              </a:buClr>
              <a:buFont typeface="Courier New" panose="02070309020205020404" pitchFamily="49" charset="0"/>
              <a:buChar char="o"/>
            </a:pPr>
            <a:r>
              <a:rPr lang="en-US" sz="2400" b="1"/>
              <a:t>1-Year Directors</a:t>
            </a:r>
            <a:r>
              <a:rPr lang="en-US" sz="2400"/>
              <a:t>:</a:t>
            </a:r>
          </a:p>
          <a:p>
            <a:pPr>
              <a:buClr>
                <a:srgbClr val="EAB71F"/>
              </a:buClr>
              <a:buFont typeface="Courier New" panose="02070309020205020404" pitchFamily="49" charset="0"/>
              <a:buChar char="o"/>
            </a:pPr>
            <a:r>
              <a:rPr lang="en-US" sz="2400" b="1"/>
              <a:t>2-Year Directors:</a:t>
            </a:r>
            <a:endParaRPr lang="en-US" sz="2400"/>
          </a:p>
        </p:txBody>
      </p:sp>
      <p:graphicFrame>
        <p:nvGraphicFramePr>
          <p:cNvPr id="7" name="Content Placeholder 4">
            <a:extLst>
              <a:ext uri="{FF2B5EF4-FFF2-40B4-BE49-F238E27FC236}">
                <a16:creationId xmlns:a16="http://schemas.microsoft.com/office/drawing/2014/main" id="{424A9C02-1F99-A414-5DD0-46D750637179}"/>
              </a:ext>
            </a:extLst>
          </p:cNvPr>
          <p:cNvGraphicFramePr/>
          <p:nvPr>
            <p:extLst>
              <p:ext uri="{D42A27DB-BD31-4B8C-83A1-F6EECF244321}">
                <p14:modId xmlns:p14="http://schemas.microsoft.com/office/powerpoint/2010/main" val="1835956544"/>
              </p:ext>
            </p:extLst>
          </p:nvPr>
        </p:nvGraphicFramePr>
        <p:xfrm>
          <a:off x="4648200" y="685800"/>
          <a:ext cx="43434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414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Elections</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2438400"/>
            <a:ext cx="8839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dirty="0"/>
              <a:t>Officers are elected annually</a:t>
            </a:r>
          </a:p>
          <a:p>
            <a:pPr>
              <a:buClr>
                <a:srgbClr val="EAB71F"/>
              </a:buClr>
              <a:buFont typeface="Courier New" panose="02070309020205020404" pitchFamily="49" charset="0"/>
              <a:buChar char="o"/>
            </a:pPr>
            <a:r>
              <a:rPr lang="en-US" dirty="0"/>
              <a:t>Club president appoints a nomination committee in March</a:t>
            </a:r>
          </a:p>
          <a:p>
            <a:pPr>
              <a:buClr>
                <a:srgbClr val="EAB71F"/>
              </a:buClr>
              <a:buFont typeface="Courier New" panose="02070309020205020404" pitchFamily="49" charset="0"/>
              <a:buChar char="o"/>
            </a:pPr>
            <a:r>
              <a:rPr lang="en-US" dirty="0"/>
              <a:t>The nomination committee selects candidates</a:t>
            </a:r>
          </a:p>
          <a:p>
            <a:pPr>
              <a:buClr>
                <a:srgbClr val="EAB71F"/>
              </a:buClr>
              <a:buFont typeface="Courier New" panose="02070309020205020404" pitchFamily="49" charset="0"/>
              <a:buChar char="o"/>
            </a:pPr>
            <a:r>
              <a:rPr lang="en-US" dirty="0"/>
              <a:t>The club votes on in April</a:t>
            </a:r>
          </a:p>
          <a:p>
            <a:pPr>
              <a:buClr>
                <a:srgbClr val="EAB71F"/>
              </a:buClr>
              <a:buFont typeface="Courier New" panose="02070309020205020404" pitchFamily="49" charset="0"/>
              <a:buChar char="o"/>
            </a:pPr>
            <a:r>
              <a:rPr lang="en-US" dirty="0"/>
              <a:t>The term begins July 1st</a:t>
            </a:r>
          </a:p>
        </p:txBody>
      </p:sp>
      <p:pic>
        <p:nvPicPr>
          <p:cNvPr id="3" name="Picture 2" descr="A group of men posing for a photo&#10;&#10;Description automatically generated with medium confidence">
            <a:extLst>
              <a:ext uri="{FF2B5EF4-FFF2-40B4-BE49-F238E27FC236}">
                <a16:creationId xmlns:a16="http://schemas.microsoft.com/office/drawing/2014/main" id="{BEECD81A-90A5-E7C7-FE7B-668A4CF94124}"/>
              </a:ext>
            </a:extLst>
          </p:cNvPr>
          <p:cNvPicPr>
            <a:picLocks noChangeAspect="1"/>
          </p:cNvPicPr>
          <p:nvPr/>
        </p:nvPicPr>
        <p:blipFill rotWithShape="1">
          <a:blip r:embed="rId3">
            <a:extLst>
              <a:ext uri="{28A0092B-C50C-407E-A947-70E740481C1C}">
                <a14:useLocalDpi xmlns:a14="http://schemas.microsoft.com/office/drawing/2010/main" val="0"/>
              </a:ext>
            </a:extLst>
          </a:blip>
          <a:srcRect t="34389" b="40056"/>
          <a:stretch/>
        </p:blipFill>
        <p:spPr>
          <a:xfrm>
            <a:off x="20" y="609600"/>
            <a:ext cx="9143980" cy="1752600"/>
          </a:xfrm>
          <a:prstGeom prst="rect">
            <a:avLst/>
          </a:prstGeom>
          <a:noFill/>
        </p:spPr>
      </p:pic>
    </p:spTree>
    <p:extLst>
      <p:ext uri="{BB962C8B-B14F-4D97-AF65-F5344CB8AC3E}">
        <p14:creationId xmlns:p14="http://schemas.microsoft.com/office/powerpoint/2010/main" val="27561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AB4F-8CE0-876A-889C-56FC81A035F2}"/>
              </a:ext>
            </a:extLst>
          </p:cNvPr>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dirty="0">
                <a:latin typeface="+mj-lt"/>
                <a:ea typeface="+mj-ea"/>
                <a:cs typeface="+mj-cs"/>
              </a:rPr>
              <a:t>Sample Agenda</a:t>
            </a:r>
          </a:p>
        </p:txBody>
      </p:sp>
      <p:sp>
        <p:nvSpPr>
          <p:cNvPr id="4" name="Content Placeholder 2">
            <a:extLst>
              <a:ext uri="{FF2B5EF4-FFF2-40B4-BE49-F238E27FC236}">
                <a16:creationId xmlns:a16="http://schemas.microsoft.com/office/drawing/2014/main" id="{74DE3037-9C20-8FF0-EF2A-62EDEF2E08C7}"/>
              </a:ext>
            </a:extLst>
          </p:cNvPr>
          <p:cNvSpPr txBox="1">
            <a:spLocks/>
          </p:cNvSpPr>
          <p:nvPr/>
        </p:nvSpPr>
        <p:spPr bwMode="auto">
          <a:xfrm>
            <a:off x="152400" y="685800"/>
            <a:ext cx="43815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457200" indent="-457200">
              <a:buFont typeface="+mj-lt"/>
              <a:buAutoNum type="arabicPeriod"/>
            </a:pPr>
            <a:r>
              <a:rPr lang="en-US" kern="0"/>
              <a:t>Call to Order</a:t>
            </a:r>
          </a:p>
          <a:p>
            <a:pPr marL="457200" indent="-457200">
              <a:buFont typeface="+mj-lt"/>
              <a:buAutoNum type="arabicPeriod"/>
            </a:pPr>
            <a:r>
              <a:rPr lang="en-US" kern="0"/>
              <a:t>Pledge</a:t>
            </a:r>
          </a:p>
          <a:p>
            <a:pPr marL="457200" indent="-457200">
              <a:buFont typeface="+mj-lt"/>
              <a:buAutoNum type="arabicPeriod"/>
            </a:pPr>
            <a:r>
              <a:rPr lang="en-US" kern="0"/>
              <a:t>Invocation</a:t>
            </a:r>
          </a:p>
          <a:p>
            <a:pPr marL="457200" indent="-457200">
              <a:buFont typeface="+mj-lt"/>
              <a:buAutoNum type="arabicPeriod"/>
            </a:pPr>
            <a:r>
              <a:rPr lang="en-US" kern="0"/>
              <a:t>Introduction of Guests</a:t>
            </a:r>
          </a:p>
          <a:p>
            <a:pPr marL="457200" indent="-457200">
              <a:buFont typeface="+mj-lt"/>
              <a:buAutoNum type="arabicPeriod"/>
            </a:pPr>
            <a:r>
              <a:rPr lang="en-US" kern="0"/>
              <a:t>Dinner (Thank Cooks)</a:t>
            </a:r>
          </a:p>
          <a:p>
            <a:pPr marL="457200" indent="-457200">
              <a:buFont typeface="+mj-lt"/>
              <a:buAutoNum type="arabicPeriod"/>
            </a:pPr>
            <a:r>
              <a:rPr lang="en-US" kern="0"/>
              <a:t>Secretary's Report</a:t>
            </a:r>
          </a:p>
          <a:p>
            <a:pPr marL="457200" indent="-457200">
              <a:buFont typeface="+mj-lt"/>
              <a:buAutoNum type="arabicPeriod"/>
            </a:pPr>
            <a:r>
              <a:rPr lang="en-US" kern="0"/>
              <a:t>Treasurer’s Report</a:t>
            </a:r>
          </a:p>
          <a:p>
            <a:pPr marL="457200" indent="-457200">
              <a:buFont typeface="+mj-lt"/>
              <a:buAutoNum type="arabicPeriod"/>
            </a:pPr>
            <a:r>
              <a:rPr lang="en-US" kern="0"/>
              <a:t>Guest Speaker</a:t>
            </a:r>
          </a:p>
          <a:p>
            <a:pPr marL="457200" indent="-457200">
              <a:buFont typeface="+mj-lt"/>
              <a:buAutoNum type="arabicPeriod"/>
            </a:pPr>
            <a:r>
              <a:rPr lang="en-US" kern="0"/>
              <a:t>Unfinished Business</a:t>
            </a:r>
          </a:p>
          <a:p>
            <a:pPr marL="457200" indent="-457200">
              <a:buFont typeface="+mj-lt"/>
              <a:buAutoNum type="arabicPeriod"/>
            </a:pPr>
            <a:r>
              <a:rPr lang="en-US" kern="0"/>
              <a:t>New Business</a:t>
            </a:r>
          </a:p>
          <a:p>
            <a:pPr marL="457200" indent="-457200">
              <a:buFont typeface="+mj-lt"/>
              <a:buAutoNum type="arabicPeriod"/>
            </a:pPr>
            <a:r>
              <a:rPr lang="en-US" kern="0"/>
              <a:t>Tail Twister</a:t>
            </a:r>
          </a:p>
          <a:p>
            <a:pPr marL="457200" indent="-457200">
              <a:buFont typeface="+mj-lt"/>
              <a:buAutoNum type="arabicPeriod"/>
            </a:pPr>
            <a:r>
              <a:rPr lang="en-US" kern="0"/>
              <a:t>Adjournment</a:t>
            </a:r>
          </a:p>
          <a:p>
            <a:pPr marL="457200" indent="-457200">
              <a:buFont typeface="+mj-lt"/>
              <a:buAutoNum type="arabicPeriod"/>
            </a:pPr>
            <a:endParaRPr lang="en-US" kern="0"/>
          </a:p>
        </p:txBody>
      </p:sp>
      <p:pic>
        <p:nvPicPr>
          <p:cNvPr id="5" name="Picture 2">
            <a:extLst>
              <a:ext uri="{FF2B5EF4-FFF2-40B4-BE49-F238E27FC236}">
                <a16:creationId xmlns:a16="http://schemas.microsoft.com/office/drawing/2014/main" id="{740A53D2-9BB0-D23D-7C70-BD707145F411}"/>
              </a:ext>
            </a:extLst>
          </p:cNvPr>
          <p:cNvPicPr>
            <a:picLocks noChangeAspect="1" noChangeArrowheads="1"/>
          </p:cNvPicPr>
          <p:nvPr/>
        </p:nvPicPr>
        <p:blipFill>
          <a:blip r:embed="rId3" cstate="print"/>
          <a:stretch>
            <a:fillRect/>
          </a:stretch>
        </p:blipFill>
        <p:spPr bwMode="auto">
          <a:xfrm>
            <a:off x="4648200" y="2248141"/>
            <a:ext cx="4343400" cy="2666517"/>
          </a:xfrm>
          <a:prstGeom prst="rect">
            <a:avLst/>
          </a:prstGeom>
          <a:noFill/>
          <a:ln w="9525">
            <a:noFill/>
            <a:miter lim="800000"/>
            <a:headEnd/>
            <a:tailEnd/>
          </a:ln>
          <a:effectLst/>
        </p:spPr>
      </p:pic>
    </p:spTree>
    <p:extLst>
      <p:ext uri="{BB962C8B-B14F-4D97-AF65-F5344CB8AC3E}">
        <p14:creationId xmlns:p14="http://schemas.microsoft.com/office/powerpoint/2010/main" val="422715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Awards</a:t>
            </a:r>
          </a:p>
        </p:txBody>
      </p:sp>
      <p:pic>
        <p:nvPicPr>
          <p:cNvPr id="6" name="Picture 5" descr="A picture containing person, wall, indoor, person&#10;&#10;Description automatically generated">
            <a:extLst>
              <a:ext uri="{FF2B5EF4-FFF2-40B4-BE49-F238E27FC236}">
                <a16:creationId xmlns:a16="http://schemas.microsoft.com/office/drawing/2014/main" id="{8BC70421-0611-8D26-47CD-1F4611CA6463}"/>
              </a:ext>
            </a:extLst>
          </p:cNvPr>
          <p:cNvPicPr>
            <a:picLocks noChangeAspect="1"/>
          </p:cNvPicPr>
          <p:nvPr/>
        </p:nvPicPr>
        <p:blipFill rotWithShape="1">
          <a:blip r:embed="rId3">
            <a:extLst>
              <a:ext uri="{28A0092B-C50C-407E-A947-70E740481C1C}">
                <a14:useLocalDpi xmlns:a14="http://schemas.microsoft.com/office/drawing/2010/main" val="0"/>
              </a:ext>
            </a:extLst>
          </a:blip>
          <a:srcRect l="21127" r="28623"/>
          <a:stretch/>
        </p:blipFill>
        <p:spPr>
          <a:xfrm>
            <a:off x="152400" y="685800"/>
            <a:ext cx="4343400" cy="5791200"/>
          </a:xfrm>
          <a:prstGeom prst="rect">
            <a:avLst/>
          </a:prstGeom>
          <a:noFill/>
        </p:spPr>
      </p:pic>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4648200" y="685800"/>
            <a:ext cx="4343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lnSpc>
                <a:spcPct val="90000"/>
              </a:lnSpc>
              <a:buClr>
                <a:srgbClr val="EAB71F"/>
              </a:buClr>
              <a:buNone/>
            </a:pPr>
            <a:r>
              <a:rPr lang="en-US" sz="2400" b="1" dirty="0"/>
              <a:t>While service is its own reward, special accomplishments and milestones should be recognized and celebrated. The awards below are awards that all Lions can achieve. </a:t>
            </a:r>
          </a:p>
          <a:p>
            <a:pPr>
              <a:lnSpc>
                <a:spcPct val="90000"/>
              </a:lnSpc>
              <a:buClr>
                <a:srgbClr val="EAB71F"/>
              </a:buClr>
              <a:buFont typeface="Courier New" panose="02070309020205020404" pitchFamily="49" charset="0"/>
              <a:buChar char="o"/>
            </a:pPr>
            <a:r>
              <a:rPr lang="en-US" sz="2400" dirty="0"/>
              <a:t>Membership Keys</a:t>
            </a:r>
          </a:p>
          <a:p>
            <a:pPr>
              <a:lnSpc>
                <a:spcPct val="90000"/>
              </a:lnSpc>
              <a:buClr>
                <a:srgbClr val="EAB71F"/>
              </a:buClr>
              <a:buFont typeface="Courier New" panose="02070309020205020404" pitchFamily="49" charset="0"/>
              <a:buChar char="o"/>
            </a:pPr>
            <a:r>
              <a:rPr lang="en-US" sz="2400" dirty="0"/>
              <a:t>Chevrons</a:t>
            </a:r>
          </a:p>
          <a:p>
            <a:pPr>
              <a:lnSpc>
                <a:spcPct val="90000"/>
              </a:lnSpc>
              <a:buClr>
                <a:srgbClr val="EAB71F"/>
              </a:buClr>
              <a:buFont typeface="Courier New" panose="02070309020205020404" pitchFamily="49" charset="0"/>
              <a:buChar char="o"/>
            </a:pPr>
            <a:r>
              <a:rPr lang="en-US" sz="2400" dirty="0"/>
              <a:t>Member Sponsor Recognition</a:t>
            </a:r>
          </a:p>
          <a:p>
            <a:pPr>
              <a:lnSpc>
                <a:spcPct val="90000"/>
              </a:lnSpc>
              <a:buClr>
                <a:srgbClr val="EAB71F"/>
              </a:buClr>
              <a:buFont typeface="Courier New" panose="02070309020205020404" pitchFamily="49" charset="0"/>
              <a:buChar char="o"/>
            </a:pPr>
            <a:r>
              <a:rPr lang="en-US" sz="2400" dirty="0"/>
              <a:t>Extension Awards</a:t>
            </a:r>
          </a:p>
          <a:p>
            <a:pPr>
              <a:lnSpc>
                <a:spcPct val="90000"/>
              </a:lnSpc>
              <a:buClr>
                <a:srgbClr val="EAB71F"/>
              </a:buClr>
              <a:buFont typeface="Courier New" panose="02070309020205020404" pitchFamily="49" charset="0"/>
              <a:buChar char="o"/>
            </a:pPr>
            <a:r>
              <a:rPr lang="en-US" sz="2400" dirty="0"/>
              <a:t>Melvin Jones Fellow (LCIF)</a:t>
            </a:r>
          </a:p>
          <a:p>
            <a:pPr>
              <a:lnSpc>
                <a:spcPct val="90000"/>
              </a:lnSpc>
              <a:buClr>
                <a:srgbClr val="EAB71F"/>
              </a:buClr>
              <a:buFont typeface="Courier New" panose="02070309020205020404" pitchFamily="49" charset="0"/>
              <a:buChar char="o"/>
            </a:pPr>
            <a:r>
              <a:rPr lang="en-US" sz="2400" dirty="0"/>
              <a:t>Foundation Fellow (LIF)</a:t>
            </a:r>
          </a:p>
          <a:p>
            <a:pPr>
              <a:lnSpc>
                <a:spcPct val="90000"/>
              </a:lnSpc>
              <a:buClr>
                <a:srgbClr val="EAB71F"/>
              </a:buClr>
              <a:buFont typeface="Courier New" panose="02070309020205020404" pitchFamily="49" charset="0"/>
              <a:buChar char="o"/>
            </a:pPr>
            <a:r>
              <a:rPr lang="en-US" sz="2400" dirty="0"/>
              <a:t>Leadership &amp; Presidential Metals (LCI)</a:t>
            </a:r>
          </a:p>
          <a:p>
            <a:pPr>
              <a:lnSpc>
                <a:spcPct val="90000"/>
              </a:lnSpc>
              <a:buClr>
                <a:srgbClr val="EAB71F"/>
              </a:buClr>
              <a:buFont typeface="Courier New" panose="02070309020205020404" pitchFamily="49" charset="0"/>
              <a:buChar char="o"/>
            </a:pPr>
            <a:r>
              <a:rPr lang="en-US" sz="2400" dirty="0"/>
              <a:t>Certificates of Appreciation (DG)</a:t>
            </a:r>
          </a:p>
        </p:txBody>
      </p:sp>
    </p:spTree>
    <p:extLst>
      <p:ext uri="{BB962C8B-B14F-4D97-AF65-F5344CB8AC3E}">
        <p14:creationId xmlns:p14="http://schemas.microsoft.com/office/powerpoint/2010/main" val="762797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Service and Fundraising Activities</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685800"/>
            <a:ext cx="43815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a:t>Service Projects and Fundraising Activities</a:t>
            </a:r>
          </a:p>
          <a:p>
            <a:pPr lvl="1">
              <a:buClr>
                <a:srgbClr val="EAB71F"/>
              </a:buClr>
              <a:buFont typeface="Courier New" panose="02070309020205020404" pitchFamily="49" charset="0"/>
              <a:buChar char="o"/>
            </a:pPr>
            <a:r>
              <a:rPr lang="en-US" sz="2600"/>
              <a:t>List the Various Service Projects and Fundraising Activities your club does and did in the past</a:t>
            </a:r>
          </a:p>
        </p:txBody>
      </p:sp>
      <p:pic>
        <p:nvPicPr>
          <p:cNvPr id="5" name="Picture 4" descr="A pink flower is standing in front of a building&#10;&#10;Description automatically generated">
            <a:extLst>
              <a:ext uri="{FF2B5EF4-FFF2-40B4-BE49-F238E27FC236}">
                <a16:creationId xmlns:a16="http://schemas.microsoft.com/office/drawing/2014/main" id="{5DFE7CD7-B69D-45EE-B115-5CF46C982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48200" y="685800"/>
            <a:ext cx="4343400" cy="5791200"/>
          </a:xfrm>
          <a:prstGeom prst="rect">
            <a:avLst/>
          </a:prstGeom>
          <a:noFill/>
        </p:spPr>
      </p:pic>
    </p:spTree>
    <p:extLst>
      <p:ext uri="{BB962C8B-B14F-4D97-AF65-F5344CB8AC3E}">
        <p14:creationId xmlns:p14="http://schemas.microsoft.com/office/powerpoint/2010/main" val="2818274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vert="horz" wrap="square" lIns="91440" tIns="45720" rIns="91440" bIns="45720" numCol="1" anchor="ctr" anchorCtr="0" compatLnSpc="1">
            <a:prstTxWarp prst="textNoShape">
              <a:avLst/>
            </a:prstTxWarp>
            <a:normAutofit/>
          </a:bodyPr>
          <a:lstStyle/>
          <a:p>
            <a:pPr>
              <a:lnSpc>
                <a:spcPct val="90000"/>
              </a:lnSpc>
            </a:pPr>
            <a:r>
              <a:rPr lang="en-US" sz="2600" b="1">
                <a:latin typeface="+mj-lt"/>
                <a:ea typeface="+mj-ea"/>
                <a:cs typeface="+mj-cs"/>
              </a:rPr>
              <a:t>Meetings</a:t>
            </a:r>
          </a:p>
        </p:txBody>
      </p:sp>
      <p:pic>
        <p:nvPicPr>
          <p:cNvPr id="6" name="Picture 5" descr="A group of people posing for a photo&#10;&#10;Description automatically generated">
            <a:extLst>
              <a:ext uri="{FF2B5EF4-FFF2-40B4-BE49-F238E27FC236}">
                <a16:creationId xmlns:a16="http://schemas.microsoft.com/office/drawing/2014/main" id="{F13B82D8-9E31-364C-CBB9-AE65DB60F436}"/>
              </a:ext>
            </a:extLst>
          </p:cNvPr>
          <p:cNvPicPr>
            <a:picLocks noChangeAspect="1"/>
          </p:cNvPicPr>
          <p:nvPr/>
        </p:nvPicPr>
        <p:blipFill rotWithShape="1">
          <a:blip r:embed="rId3">
            <a:extLst>
              <a:ext uri="{28A0092B-C50C-407E-A947-70E740481C1C}">
                <a14:useLocalDpi xmlns:a14="http://schemas.microsoft.com/office/drawing/2010/main" val="0"/>
              </a:ext>
            </a:extLst>
          </a:blip>
          <a:srcRect l="14975" t="18261" r="11980" b="29566"/>
          <a:stretch/>
        </p:blipFill>
        <p:spPr>
          <a:xfrm>
            <a:off x="152400" y="2369676"/>
            <a:ext cx="4312690" cy="4107324"/>
          </a:xfrm>
          <a:prstGeom prst="rect">
            <a:avLst/>
          </a:prstGeom>
          <a:noFill/>
        </p:spPr>
      </p:pic>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228600" y="838200"/>
            <a:ext cx="43434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b="1" dirty="0"/>
              <a:t>When:</a:t>
            </a:r>
            <a:endParaRPr lang="en-US" dirty="0"/>
          </a:p>
          <a:p>
            <a:pPr>
              <a:buClr>
                <a:srgbClr val="EAB71F"/>
              </a:buClr>
              <a:buFont typeface="Courier New" panose="02070309020205020404" pitchFamily="49" charset="0"/>
              <a:buChar char="o"/>
            </a:pPr>
            <a:r>
              <a:rPr lang="en-US" b="1" dirty="0"/>
              <a:t>Where:</a:t>
            </a:r>
            <a:endParaRPr lang="en-US" dirty="0"/>
          </a:p>
        </p:txBody>
      </p:sp>
      <p:pic>
        <p:nvPicPr>
          <p:cNvPr id="8" name="Picture 7" descr="A group of people standing in front of a flag&#10;&#10;Description automatically generated with medium confidence">
            <a:extLst>
              <a:ext uri="{FF2B5EF4-FFF2-40B4-BE49-F238E27FC236}">
                <a16:creationId xmlns:a16="http://schemas.microsoft.com/office/drawing/2014/main" id="{BD3BAD72-9A9E-F0FF-E92A-0F2A8268AE64}"/>
              </a:ext>
            </a:extLst>
          </p:cNvPr>
          <p:cNvPicPr>
            <a:picLocks noChangeAspect="1"/>
          </p:cNvPicPr>
          <p:nvPr/>
        </p:nvPicPr>
        <p:blipFill rotWithShape="1">
          <a:blip r:embed="rId4">
            <a:extLst>
              <a:ext uri="{28A0092B-C50C-407E-A947-70E740481C1C}">
                <a14:useLocalDpi xmlns:a14="http://schemas.microsoft.com/office/drawing/2010/main" val="0"/>
              </a:ext>
            </a:extLst>
          </a:blip>
          <a:srcRect l="12684" t="8889" r="27314" b="16667"/>
          <a:stretch/>
        </p:blipFill>
        <p:spPr>
          <a:xfrm>
            <a:off x="4533404" y="2369676"/>
            <a:ext cx="4427487" cy="4120024"/>
          </a:xfrm>
          <a:prstGeom prst="rect">
            <a:avLst/>
          </a:prstGeom>
        </p:spPr>
      </p:pic>
    </p:spTree>
    <p:extLst>
      <p:ext uri="{BB962C8B-B14F-4D97-AF65-F5344CB8AC3E}">
        <p14:creationId xmlns:p14="http://schemas.microsoft.com/office/powerpoint/2010/main" val="1033618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Total Dues</a:t>
            </a:r>
          </a:p>
          <a:p>
            <a:pPr lvl="1">
              <a:buClr>
                <a:srgbClr val="EAB71F"/>
              </a:buClr>
              <a:buFont typeface="Arial" panose="020B0604020202020204" pitchFamily="34" charset="0"/>
              <a:buChar char="•"/>
            </a:pPr>
            <a:r>
              <a:rPr lang="en-US" sz="1800" dirty="0"/>
              <a:t>Club dues:</a:t>
            </a:r>
          </a:p>
          <a:p>
            <a:pPr lvl="1">
              <a:buClr>
                <a:srgbClr val="EAB71F"/>
              </a:buClr>
              <a:buFont typeface="Arial" panose="020B0604020202020204" pitchFamily="34" charset="0"/>
              <a:buChar char="•"/>
            </a:pPr>
            <a:r>
              <a:rPr lang="en-US" sz="1800" dirty="0"/>
              <a:t>District and multiple district dues: </a:t>
            </a:r>
            <a:endParaRPr lang="en-US" sz="1800" b="1" dirty="0">
              <a:solidFill>
                <a:srgbClr val="10233E"/>
              </a:solidFill>
            </a:endParaRPr>
          </a:p>
          <a:p>
            <a:pPr lvl="1">
              <a:buClr>
                <a:srgbClr val="EAB71F"/>
              </a:buClr>
              <a:buFont typeface="Arial" panose="020B0604020202020204" pitchFamily="34" charset="0"/>
              <a:buChar char="•"/>
            </a:pPr>
            <a:r>
              <a:rPr lang="en-US" sz="1800" dirty="0"/>
              <a:t>International dues:</a:t>
            </a:r>
            <a:endParaRPr lang="en-US" sz="1800" b="1" dirty="0">
              <a:solidFill>
                <a:srgbClr val="10233E"/>
              </a:solidFill>
            </a:endParaRP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en-US" sz="1800" b="1" dirty="0">
                <a:solidFill>
                  <a:srgbClr val="10233E"/>
                </a:solidFill>
              </a:rPr>
              <a:t>Activities Budget</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Administrative Budget</a:t>
            </a:r>
            <a:endParaRPr lang="en-US" sz="1800" dirty="0"/>
          </a:p>
        </p:txBody>
      </p:sp>
      <p:sp>
        <p:nvSpPr>
          <p:cNvPr id="2" name="Title 1"/>
          <p:cNvSpPr>
            <a:spLocks noGrp="1"/>
          </p:cNvSpPr>
          <p:nvPr>
            <p:ph type="title"/>
          </p:nvPr>
        </p:nvSpPr>
        <p:spPr/>
        <p:txBody>
          <a:bodyPr/>
          <a:lstStyle/>
          <a:p>
            <a:r>
              <a:t>Dues and Budgets</a:t>
            </a:r>
            <a:endParaRPr lang="en-US" dirty="0"/>
          </a:p>
        </p:txBody>
      </p:sp>
    </p:spTree>
    <p:extLst>
      <p:ext uri="{BB962C8B-B14F-4D97-AF65-F5344CB8AC3E}">
        <p14:creationId xmlns:p14="http://schemas.microsoft.com/office/powerpoint/2010/main" val="94251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382000" cy="457200"/>
          </a:xfrm>
        </p:spPr>
        <p:txBody>
          <a:bodyPr wrap="square" anchor="ctr">
            <a:normAutofit/>
          </a:bodyPr>
          <a:lstStyle/>
          <a:p>
            <a:pPr>
              <a:lnSpc>
                <a:spcPct val="90000"/>
              </a:lnSpc>
            </a:pPr>
            <a:r>
              <a:rPr lang="en-US" sz="2600"/>
              <a:t>Who Lions Are</a:t>
            </a:r>
          </a:p>
        </p:txBody>
      </p:sp>
      <p:sp>
        <p:nvSpPr>
          <p:cNvPr id="5" name="Content Placeholder 4"/>
          <p:cNvSpPr>
            <a:spLocks noGrp="1"/>
          </p:cNvSpPr>
          <p:nvPr>
            <p:ph sz="half" idx="1"/>
          </p:nvPr>
        </p:nvSpPr>
        <p:spPr>
          <a:xfrm>
            <a:off x="152400" y="685800"/>
            <a:ext cx="4381500" cy="5791200"/>
          </a:xfrm>
        </p:spPr>
        <p:txBody>
          <a:bodyPr wrap="square" anchor="t">
            <a:normAutofit/>
          </a:bodyPr>
          <a:lstStyle/>
          <a:p>
            <a:pPr marL="0" indent="0">
              <a:buNone/>
            </a:pPr>
            <a:r>
              <a:rPr lang="en-US" b="1"/>
              <a:t>Lions are men and women dedicated to serving those in need, whether in their own community or around the world.</a:t>
            </a:r>
          </a:p>
          <a:p>
            <a:pPr lvl="1"/>
            <a:endParaRPr lang="en-US" sz="2600"/>
          </a:p>
          <a:p>
            <a:pPr lvl="1">
              <a:buClr>
                <a:srgbClr val="EAB71F"/>
              </a:buClr>
              <a:buFont typeface="Courier New" panose="02070309020205020404" pitchFamily="49" charset="0"/>
              <a:buChar char="o"/>
            </a:pPr>
            <a:r>
              <a:rPr lang="en-US" sz="2600"/>
              <a:t>Over 1.4 million members</a:t>
            </a:r>
          </a:p>
          <a:p>
            <a:pPr lvl="1">
              <a:buClr>
                <a:srgbClr val="EAB71F"/>
              </a:buClr>
              <a:buFont typeface="Courier New" panose="02070309020205020404" pitchFamily="49" charset="0"/>
              <a:buChar char="o"/>
            </a:pPr>
            <a:r>
              <a:rPr lang="en-US" sz="2600"/>
              <a:t>Over 200 countries</a:t>
            </a:r>
          </a:p>
          <a:p>
            <a:pPr lvl="1">
              <a:buClr>
                <a:srgbClr val="EAB71F"/>
              </a:buClr>
              <a:buFont typeface="Courier New" panose="02070309020205020404" pitchFamily="49" charset="0"/>
              <a:buChar char="o"/>
            </a:pPr>
            <a:r>
              <a:rPr lang="en-US" sz="2600"/>
              <a:t>More than 48,000 clubs</a:t>
            </a:r>
          </a:p>
          <a:p>
            <a:pPr lvl="1">
              <a:buNone/>
            </a:pPr>
            <a:endParaRPr lang="en-US" sz="2600"/>
          </a:p>
        </p:txBody>
      </p:sp>
      <p:pic>
        <p:nvPicPr>
          <p:cNvPr id="8" name="Picture 7" descr="A picture containing grass, tree, outdoor, person&#10;&#10;Description automatically generated">
            <a:extLst>
              <a:ext uri="{FF2B5EF4-FFF2-40B4-BE49-F238E27FC236}">
                <a16:creationId xmlns:a16="http://schemas.microsoft.com/office/drawing/2014/main" id="{CE056745-2728-6655-6C5B-C82E5E9C7F45}"/>
              </a:ext>
            </a:extLst>
          </p:cNvPr>
          <p:cNvPicPr>
            <a:picLocks noChangeAspect="1"/>
          </p:cNvPicPr>
          <p:nvPr/>
        </p:nvPicPr>
        <p:blipFill rotWithShape="1">
          <a:blip r:embed="rId2">
            <a:extLst>
              <a:ext uri="{28A0092B-C50C-407E-A947-70E740481C1C}">
                <a14:useLocalDpi xmlns:a14="http://schemas.microsoft.com/office/drawing/2010/main" val="0"/>
              </a:ext>
            </a:extLst>
          </a:blip>
          <a:srcRect l="12476" r="31274"/>
          <a:stretch/>
        </p:blipFill>
        <p:spPr>
          <a:xfrm>
            <a:off x="4648200" y="685800"/>
            <a:ext cx="4343400" cy="57912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wrap="square" anchor="ctr">
            <a:normAutofit/>
          </a:bodyPr>
          <a:lstStyle/>
          <a:p>
            <a:pPr>
              <a:lnSpc>
                <a:spcPct val="90000"/>
              </a:lnSpc>
            </a:pPr>
            <a:r>
              <a:rPr lang="en-US" sz="2600"/>
              <a:t>How We Communicate</a:t>
            </a:r>
          </a:p>
        </p:txBody>
      </p:sp>
      <p:pic>
        <p:nvPicPr>
          <p:cNvPr id="9" name="Content Placeholder 8" descr="A picture containing person, outdoor, people&#10;&#10;Description automatically generated">
            <a:extLst>
              <a:ext uri="{FF2B5EF4-FFF2-40B4-BE49-F238E27FC236}">
                <a16:creationId xmlns:a16="http://schemas.microsoft.com/office/drawing/2014/main" id="{F4A4B833-3259-873E-6540-FEB8BFED536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8636" r="14597" b="2"/>
          <a:stretch/>
        </p:blipFill>
        <p:spPr>
          <a:xfrm>
            <a:off x="152400" y="685800"/>
            <a:ext cx="4381500" cy="5791200"/>
          </a:xfrm>
          <a:noFill/>
        </p:spPr>
      </p:pic>
      <p:sp>
        <p:nvSpPr>
          <p:cNvPr id="3" name="Content Placeholder 1">
            <a:extLst>
              <a:ext uri="{FF2B5EF4-FFF2-40B4-BE49-F238E27FC236}">
                <a16:creationId xmlns:a16="http://schemas.microsoft.com/office/drawing/2014/main" id="{2CD5C9AF-A56A-6F09-7A42-D206E329BD2B}"/>
              </a:ext>
            </a:extLst>
          </p:cNvPr>
          <p:cNvSpPr>
            <a:spLocks noGrp="1" noChangeArrowheads="1"/>
          </p:cNvSpPr>
          <p:nvPr>
            <p:ph sz="half" idx="2"/>
          </p:nvPr>
        </p:nvSpPr>
        <p:spPr>
          <a:xfrm>
            <a:off x="4648200" y="685800"/>
            <a:ext cx="4343400" cy="5791200"/>
          </a:xfrm>
        </p:spPr>
        <p:txBody>
          <a:bodyPr wrap="square" anchor="t">
            <a:normAutofit/>
          </a:bodyPr>
          <a:lstStyle/>
          <a:p>
            <a:pPr marL="0" indent="0" eaLnBrk="1" hangingPunct="1">
              <a:buFont typeface="Wingdings 3" panose="05040102010807070707" pitchFamily="18" charset="2"/>
              <a:buNone/>
              <a:defRPr/>
            </a:pPr>
            <a:r>
              <a:rPr lang="en-US" altLang="en-US" sz="2400" dirty="0"/>
              <a:t>Example:</a:t>
            </a:r>
          </a:p>
          <a:p>
            <a:pPr eaLnBrk="1" hangingPunct="1">
              <a:buFont typeface="Wingdings 3" panose="05040102010807070707" pitchFamily="18" charset="2"/>
              <a:buChar char=""/>
              <a:defRPr/>
            </a:pPr>
            <a:r>
              <a:rPr lang="en-US" altLang="en-US" sz="2400" dirty="0"/>
              <a:t>E-mail Messages – Members and Events </a:t>
            </a:r>
          </a:p>
          <a:p>
            <a:pPr lvl="1" eaLnBrk="1" hangingPunct="1">
              <a:buFont typeface="Wingdings 3" panose="05040102010807070707" pitchFamily="18" charset="2"/>
              <a:buChar char=""/>
              <a:defRPr/>
            </a:pPr>
            <a:r>
              <a:rPr lang="en-US" altLang="en-US" sz="2400" dirty="0"/>
              <a:t>belviderelions@gmail.com</a:t>
            </a:r>
          </a:p>
          <a:p>
            <a:pPr eaLnBrk="1" hangingPunct="1">
              <a:buFont typeface="Wingdings 3" panose="05040102010807070707" pitchFamily="18" charset="2"/>
              <a:buChar char=""/>
              <a:defRPr/>
            </a:pPr>
            <a:r>
              <a:rPr lang="en-US" altLang="en-US" sz="2400" dirty="0"/>
              <a:t>Web site – Club News, Events and  Announcements</a:t>
            </a:r>
          </a:p>
          <a:p>
            <a:pPr lvl="1" eaLnBrk="1" hangingPunct="1">
              <a:buFont typeface="Wingdings 3" panose="05040102010807070707" pitchFamily="18" charset="2"/>
              <a:buChar char=""/>
              <a:defRPr/>
            </a:pPr>
            <a:r>
              <a:rPr lang="en-US" altLang="en-US" sz="2400" dirty="0"/>
              <a:t>www.belviderelions.org</a:t>
            </a:r>
          </a:p>
          <a:p>
            <a:pPr eaLnBrk="1" hangingPunct="1">
              <a:buFont typeface="Wingdings 3" panose="05040102010807070707" pitchFamily="18" charset="2"/>
              <a:buChar char=""/>
              <a:defRPr/>
            </a:pPr>
            <a:r>
              <a:rPr lang="en-US" altLang="en-US" sz="2400" dirty="0"/>
              <a:t>Social Networking – Members and Club News</a:t>
            </a:r>
          </a:p>
          <a:p>
            <a:pPr lvl="1" eaLnBrk="1" hangingPunct="1">
              <a:buFont typeface="Wingdings 3" panose="05040102010807070707" pitchFamily="18" charset="2"/>
              <a:buChar char=""/>
              <a:defRPr/>
            </a:pPr>
            <a:r>
              <a:rPr lang="en-US" altLang="en-US" sz="2400" dirty="0"/>
              <a:t>Facebook: Belvidere Lions Club</a:t>
            </a:r>
          </a:p>
          <a:p>
            <a:pPr lvl="1" eaLnBrk="1" hangingPunct="1">
              <a:buFont typeface="Wingdings 3" panose="05040102010807070707" pitchFamily="18" charset="2"/>
              <a:buChar char=""/>
              <a:defRPr/>
            </a:pPr>
            <a:r>
              <a:rPr lang="en-US" altLang="en-US" sz="2400" dirty="0"/>
              <a:t>Twitter: @belviderelions1</a:t>
            </a:r>
          </a:p>
        </p:txBody>
      </p:sp>
    </p:spTree>
    <p:extLst>
      <p:ext uri="{BB962C8B-B14F-4D97-AF65-F5344CB8AC3E}">
        <p14:creationId xmlns:p14="http://schemas.microsoft.com/office/powerpoint/2010/main" val="107750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1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1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1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1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1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10"/>
                                        <p:tgtEl>
                                          <p:spTgt spid="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1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10"/>
                                        <p:tgtEl>
                                          <p:spTgt spid="3">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1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1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1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dirty="0"/>
              <a:t>Welcome to our Lions Club!</a:t>
            </a:r>
            <a:endParaRPr lang="en-US" dirty="0"/>
          </a:p>
        </p:txBody>
      </p:sp>
      <p:sp>
        <p:nvSpPr>
          <p:cNvPr id="7" name="Subtitle 6"/>
          <p:cNvSpPr>
            <a:spLocks noGrp="1"/>
          </p:cNvSpPr>
          <p:nvPr>
            <p:ph type="subTitle" idx="1"/>
          </p:nvPr>
        </p:nvSpPr>
        <p:spPr/>
        <p:txBody>
          <a:bodyPr/>
          <a:lstStyle/>
          <a:p>
            <a:r>
              <a:rPr lang="en-US" dirty="0"/>
              <a:t>Any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chemeClr val="bg1"/>
                </a:solidFill>
              </a:rPr>
              <a:t>Who Lions Are</a:t>
            </a:r>
            <a:endParaRPr lang="en-US" dirty="0">
              <a:solidFill>
                <a:schemeClr val="bg1"/>
              </a:solidFill>
            </a:endParaRP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en-US" sz="2000" b="1" dirty="0">
                <a:solidFill>
                  <a:srgbClr val="10233E"/>
                </a:solidFill>
              </a:rPr>
              <a:t>Vision Statement: </a:t>
            </a:r>
            <a:r>
              <a:rPr lang="en-US" sz="2000" dirty="0"/>
              <a:t>To be the global leader in community and humanitarian service.</a:t>
            </a:r>
            <a:endParaRPr lang="en-US" sz="2000" b="1" dirty="0"/>
          </a:p>
          <a:p>
            <a:pPr>
              <a:buClr>
                <a:srgbClr val="EAB71F"/>
              </a:buClr>
              <a:buFont typeface="Courier New" panose="02070309020205020404" pitchFamily="49" charset="0"/>
              <a:buChar char="o"/>
            </a:pPr>
            <a:r>
              <a:rPr lang="en-US" sz="2000" b="1" dirty="0">
                <a:solidFill>
                  <a:srgbClr val="10233E"/>
                </a:solidFill>
              </a:rPr>
              <a:t>Mission Statement:</a:t>
            </a:r>
            <a:r>
              <a:rPr lang="en-US" sz="2000" dirty="0">
                <a:solidFill>
                  <a:srgbClr val="10233E"/>
                </a:solidFill>
              </a:rPr>
              <a:t> </a:t>
            </a:r>
            <a:r>
              <a:rPr lang="en-US" sz="2000" dirty="0"/>
              <a:t>To empower volunteers to serve their communities, meet humanitarian needs, encourage peace and promote international understanding through Lions clubs.</a:t>
            </a:r>
            <a:endParaRPr lang="en-US" sz="2000" b="1" dirty="0"/>
          </a:p>
          <a:p>
            <a:pPr>
              <a:buClr>
                <a:srgbClr val="EAB71F"/>
              </a:buClr>
              <a:buFont typeface="Courier New" panose="02070309020205020404" pitchFamily="49" charset="0"/>
              <a:buChar char="o"/>
            </a:pPr>
            <a:r>
              <a:rPr lang="en-US" sz="2000" b="1" dirty="0">
                <a:solidFill>
                  <a:srgbClr val="10233E"/>
                </a:solidFill>
              </a:rPr>
              <a:t>Motto: </a:t>
            </a:r>
            <a:r>
              <a:rPr lang="en-US" sz="2000" dirty="0"/>
              <a:t>“We Serve”</a:t>
            </a:r>
          </a:p>
          <a:p>
            <a:pPr>
              <a:buClr>
                <a:srgbClr val="EAB71F"/>
              </a:buClr>
              <a:buFont typeface="Courier New" panose="02070309020205020404" pitchFamily="49" charset="0"/>
              <a:buChar char="o"/>
            </a:pPr>
            <a:r>
              <a:rPr lang="en-US" sz="2000" b="1" dirty="0">
                <a:solidFill>
                  <a:srgbClr val="10233E"/>
                </a:solidFill>
              </a:rPr>
              <a:t>Slogan: </a:t>
            </a:r>
            <a:r>
              <a:rPr lang="en-US" sz="2000" dirty="0"/>
              <a:t>Liberty, Intelligence, Our Nation’s Safety</a:t>
            </a:r>
          </a:p>
          <a:p>
            <a:pPr>
              <a:buClr>
                <a:srgbClr val="EAB71F"/>
              </a:buClr>
              <a:buFont typeface="Courier New" panose="02070309020205020404" pitchFamily="49" charset="0"/>
              <a:buChar char="o"/>
            </a:pPr>
            <a:r>
              <a:rPr lang="en-US" sz="2000" b="1" dirty="0">
                <a:solidFill>
                  <a:srgbClr val="10233E"/>
                </a:solidFill>
              </a:rPr>
              <a:t>Purposes: </a:t>
            </a:r>
            <a:r>
              <a:rPr lang="en-US" sz="2000" dirty="0"/>
              <a:t>LCI has a list of purposes to convey why Lions clubs exist.</a:t>
            </a:r>
          </a:p>
          <a:p>
            <a:pPr>
              <a:buClr>
                <a:srgbClr val="EAB71F"/>
              </a:buClr>
              <a:buFont typeface="Courier New" panose="02070309020205020404" pitchFamily="49" charset="0"/>
              <a:buChar char="o"/>
            </a:pPr>
            <a:r>
              <a:rPr lang="en-US" sz="2000" b="1" dirty="0">
                <a:solidFill>
                  <a:srgbClr val="10233E"/>
                </a:solidFill>
              </a:rPr>
              <a:t>Code of Ethics: </a:t>
            </a:r>
            <a:r>
              <a:rPr lang="en-US" sz="2000" dirty="0"/>
              <a:t>LCI has a code of ethics which set the standard that Lions should aspire to adhere to.</a:t>
            </a:r>
          </a:p>
        </p:txBody>
      </p:sp>
      <p:pic>
        <p:nvPicPr>
          <p:cNvPr id="5" name="Picture 4" descr="A group of people in a room&#10;&#10;Description automatically generated">
            <a:extLst>
              <a:ext uri="{FF2B5EF4-FFF2-40B4-BE49-F238E27FC236}">
                <a16:creationId xmlns:a16="http://schemas.microsoft.com/office/drawing/2014/main" id="{969EBBB8-B78D-4D46-85B2-64D8EAEDFB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45" b="26666"/>
          <a:stretch/>
        </p:blipFill>
        <p:spPr>
          <a:xfrm>
            <a:off x="1143000" y="4572000"/>
            <a:ext cx="7086600" cy="20669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857B-2A27-4E70-F0CD-CF959688DA40}"/>
              </a:ext>
            </a:extLst>
          </p:cNvPr>
          <p:cNvSpPr>
            <a:spLocks noGrp="1"/>
          </p:cNvSpPr>
          <p:nvPr>
            <p:ph type="title"/>
          </p:nvPr>
        </p:nvSpPr>
        <p:spPr/>
        <p:txBody>
          <a:bodyPr/>
          <a:lstStyle/>
          <a:p>
            <a:r>
              <a:rPr lang="en-US" dirty="0"/>
              <a:t>Lionism</a:t>
            </a:r>
          </a:p>
        </p:txBody>
      </p:sp>
      <p:pic>
        <p:nvPicPr>
          <p:cNvPr id="8" name="Picture Placeholder 7" descr="A picture containing outdoor, person, sky, people&#10;&#10;Description automatically generated">
            <a:extLst>
              <a:ext uri="{FF2B5EF4-FFF2-40B4-BE49-F238E27FC236}">
                <a16:creationId xmlns:a16="http://schemas.microsoft.com/office/drawing/2014/main" id="{C7AC5109-FBD1-7273-4B3F-A2D3457343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62" b="862"/>
          <a:stretch>
            <a:fillRect/>
          </a:stretch>
        </p:blipFill>
        <p:spPr/>
      </p:pic>
      <p:sp>
        <p:nvSpPr>
          <p:cNvPr id="5" name="Content Placeholder 1">
            <a:extLst>
              <a:ext uri="{FF2B5EF4-FFF2-40B4-BE49-F238E27FC236}">
                <a16:creationId xmlns:a16="http://schemas.microsoft.com/office/drawing/2014/main" id="{24A08DBF-89E0-C9A3-A1D5-122809BC8865}"/>
              </a:ext>
            </a:extLst>
          </p:cNvPr>
          <p:cNvSpPr>
            <a:spLocks noGrp="1" noChangeArrowheads="1"/>
          </p:cNvSpPr>
          <p:nvPr>
            <p:ph sz="half" idx="1"/>
          </p:nvPr>
        </p:nvSpPr>
        <p:spPr>
          <a:xfrm>
            <a:off x="152400" y="685800"/>
            <a:ext cx="4343400" cy="5791200"/>
          </a:xfrm>
        </p:spPr>
        <p:txBody>
          <a:bodyPr/>
          <a:lstStyle/>
          <a:p>
            <a:pPr eaLnBrk="1" hangingPunct="1">
              <a:lnSpc>
                <a:spcPct val="120000"/>
              </a:lnSpc>
            </a:pPr>
            <a:r>
              <a:rPr lang="en-US" altLang="en-US" sz="2400" b="1" dirty="0">
                <a:solidFill>
                  <a:schemeClr val="bg1"/>
                </a:solidFill>
                <a:ea typeface="ＭＳ Ｐゴシック" panose="020B0600070205080204" pitchFamily="34" charset="-128"/>
              </a:rPr>
              <a:t>Lions Clubs are </a:t>
            </a:r>
            <a:r>
              <a:rPr lang="en-US" altLang="en-US" sz="2400" dirty="0">
                <a:solidFill>
                  <a:schemeClr val="bg1"/>
                </a:solidFill>
                <a:ea typeface="ＭＳ Ｐゴシック" panose="020B0600070205080204" pitchFamily="34" charset="-128"/>
              </a:rPr>
              <a:t>non-political and non-sectarian</a:t>
            </a:r>
          </a:p>
          <a:p>
            <a:pPr eaLnBrk="1" hangingPunct="1">
              <a:lnSpc>
                <a:spcPct val="120000"/>
              </a:lnSpc>
            </a:pPr>
            <a:r>
              <a:rPr lang="en-US" altLang="en-US" sz="2400" b="1" dirty="0">
                <a:solidFill>
                  <a:schemeClr val="bg1"/>
                </a:solidFill>
                <a:ea typeface="ＭＳ Ｐゴシック" panose="020B0600070205080204" pitchFamily="34" charset="-128"/>
              </a:rPr>
              <a:t>Lions Clubs are</a:t>
            </a:r>
            <a:r>
              <a:rPr lang="en-US" altLang="en-US" sz="2400" dirty="0">
                <a:solidFill>
                  <a:schemeClr val="bg1"/>
                </a:solidFill>
                <a:ea typeface="ＭＳ Ｐゴシック" panose="020B0600070205080204" pitchFamily="34" charset="-128"/>
              </a:rPr>
              <a:t> composed of business professionals and community minded individuals</a:t>
            </a:r>
            <a:endParaRPr lang="en-US" altLang="en-US" sz="2400" b="1" dirty="0">
              <a:solidFill>
                <a:schemeClr val="bg1"/>
              </a:solidFill>
              <a:ea typeface="ＭＳ Ｐゴシック" panose="020B0600070205080204" pitchFamily="34" charset="-128"/>
            </a:endParaRPr>
          </a:p>
          <a:p>
            <a:pPr eaLnBrk="1" hangingPunct="1">
              <a:lnSpc>
                <a:spcPct val="120000"/>
              </a:lnSpc>
            </a:pPr>
            <a:r>
              <a:rPr lang="en-US" altLang="en-US" sz="2400" b="1" dirty="0">
                <a:solidFill>
                  <a:schemeClr val="bg1"/>
                </a:solidFill>
                <a:ea typeface="ＭＳ Ｐゴシック" panose="020B0600070205080204" pitchFamily="34" charset="-128"/>
              </a:rPr>
              <a:t>Lions Clubs membership: </a:t>
            </a:r>
            <a:r>
              <a:rPr lang="en-US" altLang="en-US" sz="2400" dirty="0">
                <a:solidFill>
                  <a:schemeClr val="bg1"/>
                </a:solidFill>
                <a:ea typeface="ＭＳ Ｐゴシック" panose="020B0600070205080204" pitchFamily="34" charset="-128"/>
              </a:rPr>
              <a:t>is by invitation only</a:t>
            </a:r>
            <a:endParaRPr lang="en-US" altLang="en-US" sz="2400" dirty="0">
              <a:solidFill>
                <a:schemeClr val="bg1"/>
              </a:solidFill>
            </a:endParaRPr>
          </a:p>
        </p:txBody>
      </p:sp>
      <p:sp>
        <p:nvSpPr>
          <p:cNvPr id="6" name="Content Placeholder 1">
            <a:extLst>
              <a:ext uri="{FF2B5EF4-FFF2-40B4-BE49-F238E27FC236}">
                <a16:creationId xmlns:a16="http://schemas.microsoft.com/office/drawing/2014/main" id="{DEF972FE-43F9-621E-459F-42645D4BDE15}"/>
              </a:ext>
            </a:extLst>
          </p:cNvPr>
          <p:cNvSpPr txBox="1">
            <a:spLocks noChangeArrowheads="1"/>
          </p:cNvSpPr>
          <p:nvPr/>
        </p:nvSpPr>
        <p:spPr bwMode="auto">
          <a:xfrm>
            <a:off x="1" y="1219200"/>
            <a:ext cx="4495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1800">
                <a:solidFill>
                  <a:schemeClr val="tx1"/>
                </a:solidFill>
                <a:latin typeface="+mn-lt"/>
              </a:defRPr>
            </a:lvl6pPr>
            <a:lvl7pPr marL="2743200" algn="l" rtl="0" fontAlgn="base">
              <a:spcBef>
                <a:spcPct val="20000"/>
              </a:spcBef>
              <a:spcAft>
                <a:spcPct val="0"/>
              </a:spcAft>
              <a:buChar char="»"/>
              <a:defRPr sz="1800">
                <a:solidFill>
                  <a:schemeClr val="tx1"/>
                </a:solidFill>
                <a:latin typeface="+mn-lt"/>
              </a:defRPr>
            </a:lvl7pPr>
            <a:lvl8pPr marL="3200400" algn="l" rtl="0" fontAlgn="base">
              <a:spcBef>
                <a:spcPct val="20000"/>
              </a:spcBef>
              <a:spcAft>
                <a:spcPct val="0"/>
              </a:spcAft>
              <a:buChar char="»"/>
              <a:defRPr sz="1800">
                <a:solidFill>
                  <a:schemeClr val="tx1"/>
                </a:solidFill>
                <a:latin typeface="+mn-lt"/>
              </a:defRPr>
            </a:lvl8pPr>
            <a:lvl9pPr marL="3657600" algn="l" rtl="0" fontAlgn="base">
              <a:spcBef>
                <a:spcPct val="20000"/>
              </a:spcBef>
              <a:spcAft>
                <a:spcPct val="0"/>
              </a:spcAft>
              <a:buChar char="»"/>
              <a:defRPr sz="1800">
                <a:solidFill>
                  <a:schemeClr val="tx1"/>
                </a:solidFill>
                <a:latin typeface="+mn-lt"/>
              </a:defRPr>
            </a:lvl9pPr>
          </a:lstStyle>
          <a:p>
            <a:pPr eaLnBrk="1" hangingPunct="1">
              <a:lnSpc>
                <a:spcPct val="120000"/>
              </a:lnSpc>
            </a:pPr>
            <a:r>
              <a:rPr lang="en-US" altLang="en-US" sz="2400" b="1" kern="0" dirty="0">
                <a:solidFill>
                  <a:srgbClr val="10233E"/>
                </a:solidFill>
                <a:ea typeface="ＭＳ Ｐゴシック" panose="020B0600070205080204" pitchFamily="34" charset="-128"/>
              </a:rPr>
              <a:t>Lions Clubs are </a:t>
            </a:r>
            <a:r>
              <a:rPr lang="en-US" altLang="en-US" sz="2400" kern="0" dirty="0">
                <a:solidFill>
                  <a:srgbClr val="10233E"/>
                </a:solidFill>
                <a:ea typeface="ＭＳ Ｐゴシック" panose="020B0600070205080204" pitchFamily="34" charset="-128"/>
              </a:rPr>
              <a:t>non-political and non-sectarian</a:t>
            </a:r>
          </a:p>
          <a:p>
            <a:pPr eaLnBrk="1" hangingPunct="1">
              <a:lnSpc>
                <a:spcPct val="120000"/>
              </a:lnSpc>
            </a:pPr>
            <a:r>
              <a:rPr lang="en-US" altLang="en-US" sz="2400" b="1" kern="0" dirty="0">
                <a:solidFill>
                  <a:srgbClr val="10233E"/>
                </a:solidFill>
                <a:ea typeface="ＭＳ Ｐゴシック" panose="020B0600070205080204" pitchFamily="34" charset="-128"/>
              </a:rPr>
              <a:t>Lions Clubs are</a:t>
            </a:r>
            <a:r>
              <a:rPr lang="en-US" altLang="en-US" sz="2400" kern="0" dirty="0">
                <a:solidFill>
                  <a:srgbClr val="10233E"/>
                </a:solidFill>
                <a:ea typeface="ＭＳ Ｐゴシック" panose="020B0600070205080204" pitchFamily="34" charset="-128"/>
              </a:rPr>
              <a:t> composed of business professionals and community minded individuals</a:t>
            </a:r>
            <a:endParaRPr lang="en-US" altLang="en-US" sz="2400" b="1" kern="0" dirty="0">
              <a:solidFill>
                <a:srgbClr val="10233E"/>
              </a:solidFill>
              <a:ea typeface="ＭＳ Ｐゴシック" panose="020B0600070205080204" pitchFamily="34" charset="-128"/>
            </a:endParaRPr>
          </a:p>
          <a:p>
            <a:pPr eaLnBrk="1" hangingPunct="1">
              <a:lnSpc>
                <a:spcPct val="120000"/>
              </a:lnSpc>
            </a:pPr>
            <a:r>
              <a:rPr lang="en-US" altLang="en-US" sz="2400" b="1" kern="0" dirty="0">
                <a:solidFill>
                  <a:srgbClr val="10233E"/>
                </a:solidFill>
                <a:ea typeface="ＭＳ Ｐゴシック" panose="020B0600070205080204" pitchFamily="34" charset="-128"/>
              </a:rPr>
              <a:t>Lions Clubs membership: </a:t>
            </a:r>
            <a:r>
              <a:rPr lang="en-US" altLang="en-US" sz="2400" kern="0" dirty="0">
                <a:solidFill>
                  <a:srgbClr val="10233E"/>
                </a:solidFill>
                <a:ea typeface="ＭＳ Ｐゴシック" panose="020B0600070205080204" pitchFamily="34" charset="-128"/>
              </a:rPr>
              <a:t>is by invitation only</a:t>
            </a:r>
            <a:endParaRPr lang="en-US" altLang="en-US" sz="2400" kern="0" dirty="0">
              <a:solidFill>
                <a:srgbClr val="10233E"/>
              </a:solidFill>
            </a:endParaRPr>
          </a:p>
        </p:txBody>
      </p:sp>
    </p:spTree>
    <p:extLst>
      <p:ext uri="{BB962C8B-B14F-4D97-AF65-F5344CB8AC3E}">
        <p14:creationId xmlns:p14="http://schemas.microsoft.com/office/powerpoint/2010/main" val="38601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
                                        <p:tgtEl>
                                          <p:spTgt spid="6">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
                                        <p:tgtEl>
                                          <p:spTgt spid="6">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815F-1BE1-4785-9AD8-0F553A2B0BB3}"/>
              </a:ext>
            </a:extLst>
          </p:cNvPr>
          <p:cNvSpPr>
            <a:spLocks noGrp="1"/>
          </p:cNvSpPr>
          <p:nvPr>
            <p:ph type="title"/>
          </p:nvPr>
        </p:nvSpPr>
        <p:spPr/>
        <p:txBody>
          <a:bodyPr/>
          <a:lstStyle/>
          <a:p>
            <a:r>
              <a:rPr lang="en-US" dirty="0"/>
              <a:t>Lion Code of Ethics</a:t>
            </a:r>
          </a:p>
        </p:txBody>
      </p:sp>
      <p:sp>
        <p:nvSpPr>
          <p:cNvPr id="3" name="Rectangle 4">
            <a:extLst>
              <a:ext uri="{FF2B5EF4-FFF2-40B4-BE49-F238E27FC236}">
                <a16:creationId xmlns:a16="http://schemas.microsoft.com/office/drawing/2014/main" id="{E0258272-8CCE-4639-9E7D-FDB42520CB4C}"/>
              </a:ext>
            </a:extLst>
          </p:cNvPr>
          <p:cNvSpPr>
            <a:spLocks noChangeArrowheads="1"/>
          </p:cNvSpPr>
          <p:nvPr/>
        </p:nvSpPr>
        <p:spPr bwMode="auto">
          <a:xfrm>
            <a:off x="457200" y="762000"/>
            <a:ext cx="6858814" cy="5714448"/>
          </a:xfrm>
          <a:prstGeom prst="rect">
            <a:avLst/>
          </a:prstGeom>
          <a:noFill/>
          <a:ln w="9525">
            <a:noFill/>
            <a:miter lim="800000"/>
            <a:headEnd/>
            <a:tailEnd/>
          </a:ln>
          <a:effectLst/>
        </p:spPr>
        <p:txBody>
          <a:bodyPr/>
          <a:lstStyle/>
          <a:p>
            <a:pPr eaLnBrk="0" hangingPunct="0"/>
            <a:r>
              <a:rPr lang="en-US" sz="2800" b="1" i="1" u="sng" dirty="0">
                <a:latin typeface="Arial" charset="0"/>
                <a:cs typeface="Arial" charset="0"/>
              </a:rPr>
              <a:t>Lions Code of Ethics</a:t>
            </a:r>
          </a:p>
          <a:p>
            <a:pPr lvl="1" eaLnBrk="0" hangingPunct="0">
              <a:buFontTx/>
              <a:buChar char="•"/>
            </a:pPr>
            <a:endParaRPr lang="en-US" sz="400" b="1" i="1" u="sng" dirty="0">
              <a:latin typeface="Arial" charset="0"/>
              <a:cs typeface="Arial" charset="0"/>
            </a:endParaRPr>
          </a:p>
          <a:p>
            <a:pPr lvl="1" eaLnBrk="0" hangingPunct="0">
              <a:spcAft>
                <a:spcPct val="20000"/>
              </a:spcAft>
              <a:buFontTx/>
              <a:buChar char="•"/>
            </a:pPr>
            <a:r>
              <a:rPr lang="en-US" sz="1500" b="1" dirty="0">
                <a:latin typeface="Arial" charset="0"/>
                <a:cs typeface="Arial" charset="0"/>
              </a:rPr>
              <a:t> </a:t>
            </a:r>
            <a:r>
              <a:rPr lang="en-US" sz="1500" b="1" u="sng" dirty="0">
                <a:latin typeface="Arial" charset="0"/>
              </a:rPr>
              <a:t>To Show</a:t>
            </a:r>
            <a:r>
              <a:rPr lang="en-US" sz="1500" b="1" dirty="0">
                <a:latin typeface="Arial" charset="0"/>
              </a:rPr>
              <a:t> </a:t>
            </a:r>
            <a:r>
              <a:rPr lang="en-US" sz="1500" dirty="0">
                <a:latin typeface="Arial" charset="0"/>
              </a:rPr>
              <a:t>my faith in the worthiness of my vocation by industrious application to the end that I may merit a reputation for quality of service.</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To Seek</a:t>
            </a:r>
            <a:r>
              <a:rPr lang="en-US" sz="1500" b="1" dirty="0">
                <a:latin typeface="Arial" charset="0"/>
                <a:cs typeface="Arial" charset="0"/>
              </a:rPr>
              <a:t> </a:t>
            </a:r>
            <a:r>
              <a:rPr lang="en-US" sz="1500" dirty="0">
                <a:latin typeface="Arial" charset="0"/>
                <a:cs typeface="Arial" charset="0"/>
              </a:rPr>
              <a:t>success and to demand all fair remuneration or profit as my just due, but to accept no profit or success at the price of my own self-respect lost because of unfair advantage taken or because of questionable acts on my part.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To Remember</a:t>
            </a:r>
            <a:r>
              <a:rPr lang="en-US" sz="1500" dirty="0">
                <a:latin typeface="Arial" charset="0"/>
                <a:cs typeface="Arial" charset="0"/>
              </a:rPr>
              <a:t> that in building up my business it is not necessary to tear down another's; to be loyal to my clients or customers and true to myself.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Whenever</a:t>
            </a:r>
            <a:r>
              <a:rPr lang="en-US" sz="1500" dirty="0">
                <a:latin typeface="Arial" charset="0"/>
                <a:cs typeface="Arial" charset="0"/>
              </a:rPr>
              <a:t> a doubt arises as to the right or ethics of my position or action towards others, to resolve such doubt against myself.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To Hold</a:t>
            </a:r>
            <a:r>
              <a:rPr lang="en-US" sz="1500" dirty="0">
                <a:latin typeface="Arial" charset="0"/>
                <a:cs typeface="Arial" charset="0"/>
              </a:rPr>
              <a:t> friendship as an end and not a means. To hold that true friendship exists not on account of the service performed by one another, but that true friendship demands nothing but accepts service in the spirit in which it is given.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Always</a:t>
            </a:r>
            <a:r>
              <a:rPr lang="en-US" sz="1500" dirty="0">
                <a:latin typeface="Arial" charset="0"/>
                <a:cs typeface="Arial" charset="0"/>
              </a:rPr>
              <a:t> to bear in mind my obligations as a citizen to my nation, my state, and my community, as to give them my unswerving loyalty in word, act, and deed. To give them freely of my time, labor and means.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To Aid</a:t>
            </a:r>
            <a:r>
              <a:rPr lang="en-US" sz="1500" b="1" dirty="0">
                <a:latin typeface="Arial" charset="0"/>
                <a:cs typeface="Arial" charset="0"/>
              </a:rPr>
              <a:t> </a:t>
            </a:r>
            <a:r>
              <a:rPr lang="en-US" sz="1500" dirty="0">
                <a:latin typeface="Arial" charset="0"/>
                <a:cs typeface="Arial" charset="0"/>
              </a:rPr>
              <a:t>others by giving my sympathy to those in distress, my aid to the weak, and my substance to the needy. </a:t>
            </a:r>
          </a:p>
          <a:p>
            <a:pPr lvl="1" eaLnBrk="0" hangingPunct="0">
              <a:spcAft>
                <a:spcPct val="20000"/>
              </a:spcAft>
              <a:buFontTx/>
              <a:buChar char="•"/>
            </a:pPr>
            <a:r>
              <a:rPr lang="en-US" sz="1500" b="1" dirty="0">
                <a:latin typeface="Arial" charset="0"/>
                <a:cs typeface="Arial" charset="0"/>
              </a:rPr>
              <a:t> </a:t>
            </a:r>
            <a:r>
              <a:rPr lang="en-US" sz="1500" b="1" u="sng" dirty="0">
                <a:latin typeface="Arial" charset="0"/>
                <a:cs typeface="Arial" charset="0"/>
              </a:rPr>
              <a:t>To Be Careful</a:t>
            </a:r>
            <a:r>
              <a:rPr lang="en-US" sz="1500" b="1" dirty="0">
                <a:latin typeface="Arial" charset="0"/>
                <a:cs typeface="Arial" charset="0"/>
              </a:rPr>
              <a:t> </a:t>
            </a:r>
            <a:r>
              <a:rPr lang="en-US" sz="1500" dirty="0">
                <a:latin typeface="Arial" charset="0"/>
                <a:cs typeface="Arial" charset="0"/>
              </a:rPr>
              <a:t>with my criticism and liberal with my praise; to build up and not destroy. </a:t>
            </a:r>
          </a:p>
          <a:p>
            <a:pPr eaLnBrk="0" hangingPunct="0"/>
            <a:endParaRPr lang="en-US" sz="1500" dirty="0">
              <a:latin typeface="Arial" charset="0"/>
            </a:endParaRPr>
          </a:p>
        </p:txBody>
      </p:sp>
    </p:spTree>
    <p:extLst>
      <p:ext uri="{BB962C8B-B14F-4D97-AF65-F5344CB8AC3E}">
        <p14:creationId xmlns:p14="http://schemas.microsoft.com/office/powerpoint/2010/main" val="233592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ionsPPT_banner_2.jpg"/>
          <p:cNvPicPr>
            <a:picLocks noGrp="1" noChangeAspect="1"/>
          </p:cNvPicPr>
          <p:nvPr>
            <p:ph type="pic" sz="quarter" idx="4294967295"/>
          </p:nvPr>
        </p:nvPicPr>
        <p:blipFill>
          <a:blip r:embed="rId3"/>
          <a:stretch>
            <a:fillRect/>
          </a:stretch>
        </p:blipFill>
        <p:spPr>
          <a:xfrm>
            <a:off x="360363" y="1828800"/>
            <a:ext cx="8423275" cy="1647825"/>
          </a:xfrm>
        </p:spPr>
      </p:pic>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Lions Clubs International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History</a:t>
            </a:r>
            <a:endParaRPr lang="en-US" dirty="0"/>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2988</TotalTime>
  <Words>2599</Words>
  <Application>Microsoft Office PowerPoint</Application>
  <PresentationFormat>On-screen Show (4:3)</PresentationFormat>
  <Paragraphs>400</Paragraphs>
  <Slides>41</Slides>
  <Notes>28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Rounded MT Bold</vt:lpstr>
      <vt:lpstr>Calibri</vt:lpstr>
      <vt:lpstr>Courier New</vt:lpstr>
      <vt:lpstr>Helvetica</vt:lpstr>
      <vt:lpstr>Wingdings</vt:lpstr>
      <vt:lpstr>Wingdings 3</vt:lpstr>
      <vt:lpstr>LCI Eco Template</vt:lpstr>
      <vt:lpstr>New Member Orientation</vt:lpstr>
      <vt:lpstr>New Member Orientation Summary</vt:lpstr>
      <vt:lpstr>Membership</vt:lpstr>
      <vt:lpstr>Who Lions Are</vt:lpstr>
      <vt:lpstr>Who Lions Are</vt:lpstr>
      <vt:lpstr>Lionism</vt:lpstr>
      <vt:lpstr>Lion Code of Ethics</vt:lpstr>
      <vt:lpstr>PowerPoint Presentation</vt:lpstr>
      <vt:lpstr>History</vt:lpstr>
      <vt:lpstr>Name and Logo</vt:lpstr>
      <vt:lpstr>Organizational Structure</vt:lpstr>
      <vt:lpstr>International Convention</vt:lpstr>
      <vt:lpstr>International Headquarters</vt:lpstr>
      <vt:lpstr>Lions Clubs International Foundation (LCIF)</vt:lpstr>
      <vt:lpstr>Lions Clubs International Foundation (LCIF)</vt:lpstr>
      <vt:lpstr>Leadership</vt:lpstr>
      <vt:lpstr>Service Activities</vt:lpstr>
      <vt:lpstr>Membership Development</vt:lpstr>
      <vt:lpstr>Communications</vt:lpstr>
      <vt:lpstr>PowerPoint Presentation</vt:lpstr>
      <vt:lpstr>Organizational Structure</vt:lpstr>
      <vt:lpstr>Multiple District 1 is Illinois</vt:lpstr>
      <vt:lpstr>Lions of Illinois Foundation</vt:lpstr>
      <vt:lpstr>LIF Service Projects &amp; Fundraisers</vt:lpstr>
      <vt:lpstr>District 1-D: 6 Zones</vt:lpstr>
      <vt:lpstr>District Leadership</vt:lpstr>
      <vt:lpstr>District Convention</vt:lpstr>
      <vt:lpstr>How the District and Multiple District Communicate</vt:lpstr>
      <vt:lpstr>Acronyms and Terms to Remember</vt:lpstr>
      <vt:lpstr>YOUR LIONS CLUB SLIDES</vt:lpstr>
      <vt:lpstr>Club History</vt:lpstr>
      <vt:lpstr>Club Officers</vt:lpstr>
      <vt:lpstr>Club Officer List</vt:lpstr>
      <vt:lpstr>Elections</vt:lpstr>
      <vt:lpstr>Sample Agenda</vt:lpstr>
      <vt:lpstr>Awards</vt:lpstr>
      <vt:lpstr>Service and Fundraising Activities</vt:lpstr>
      <vt:lpstr>Meetings</vt:lpstr>
      <vt:lpstr>Dues and Budgets</vt:lpstr>
      <vt:lpstr>How We Communicate</vt:lpstr>
      <vt:lpstr>Welcome to our Lions Club!</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Nicole Fruit</cp:lastModifiedBy>
  <cp:revision>146</cp:revision>
  <dcterms:created xsi:type="dcterms:W3CDTF">2011-03-29T14:17:54Z</dcterms:created>
  <dcterms:modified xsi:type="dcterms:W3CDTF">2022-12-09T01:14:23Z</dcterms:modified>
</cp:coreProperties>
</file>